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3" r:id="rId27"/>
    <p:sldId id="282" r:id="rId28"/>
    <p:sldId id="284" r:id="rId29"/>
    <p:sldId id="285" r:id="rId30"/>
    <p:sldId id="286" r:id="rId31"/>
    <p:sldId id="287" r:id="rId32"/>
    <p:sldId id="288" r:id="rId33"/>
  </p:sldIdLst>
  <p:sldSz cx="9144000" cy="5143500" type="screen16x9"/>
  <p:notesSz cx="6858000" cy="9144000"/>
  <p:embeddedFontLst>
    <p:embeddedFont>
      <p:font typeface="Nunito" panose="020B0604020202020204" charset="0"/>
      <p:regular r:id="rId35"/>
      <p:bold r:id="rId36"/>
      <p:italic r:id="rId37"/>
      <p:boldItalic r:id="rId38"/>
    </p:embeddedFont>
    <p:embeddedFont>
      <p:font typeface="Maven Pro" panose="020B0604020202020204" charset="0"/>
      <p:regular r:id="rId39"/>
      <p:bold r:id="rId40"/>
    </p:embeddedFont>
    <p:embeddedFont>
      <p:font typeface="Calibri" panose="020F0502020204030204" pitchFamily="34" charset="0"/>
      <p:regular r:id="rId41"/>
      <p:bold r:id="rId42"/>
      <p:italic r:id="rId43"/>
      <p:boldItalic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Default Section" id="{AA3F398D-14DA-4011-8F33-1C7AA5CFFCAC}">
          <p14:sldIdLst>
            <p14:sldId id="256"/>
          </p14:sldIdLst>
        </p14:section>
        <p14:section name="Untitled Section" id="{27CF3234-3D85-4FDD-8DD8-FA94A54869F9}">
          <p14:sldIdLst>
            <p14:sldId id="257"/>
            <p14:sldId id="258"/>
            <p14:sldId id="259"/>
            <p14:sldId id="260"/>
            <p14:sldId id="261"/>
            <p14:sldId id="262"/>
            <p14:sldId id="263"/>
            <p14:sldId id="264"/>
            <p14:sldId id="265"/>
            <p14:sldId id="266"/>
            <p14:sldId id="267"/>
            <p14:sldId id="268"/>
            <p14:sldId id="269"/>
            <p14:sldId id="270"/>
            <p14:sldId id="271"/>
            <p14:sldId id="272"/>
            <p14:sldId id="273"/>
            <p14:sldId id="274"/>
            <p14:sldId id="275"/>
            <p14:sldId id="276"/>
            <p14:sldId id="277"/>
            <p14:sldId id="278"/>
            <p14:sldId id="279"/>
            <p14:sldId id="280"/>
            <p14:sldId id="283"/>
            <p14:sldId id="282"/>
            <p14:sldId id="284"/>
            <p14:sldId id="285"/>
            <p14:sldId id="286"/>
            <p14:sldId id="287"/>
            <p14:sldId id="28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44" d="100"/>
          <a:sy n="144" d="100"/>
        </p:scale>
        <p:origin x="1632"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font" Target="fonts/font8.fntdata"/><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4.fntdata"/><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12678089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 name="Google Shape;27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198468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g4fb371267d_0_3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3" name="Google Shape;333;g4fb371267d_0_3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04001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g4fb371267d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8" name="Google Shape;338;g4fb371267d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Data from Healthy Youth Survey 2017</a:t>
            </a:r>
            <a:endParaRPr/>
          </a:p>
        </p:txBody>
      </p:sp>
    </p:spTree>
    <p:extLst>
      <p:ext uri="{BB962C8B-B14F-4D97-AF65-F5344CB8AC3E}">
        <p14:creationId xmlns:p14="http://schemas.microsoft.com/office/powerpoint/2010/main" val="38332923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g4fb371267d_0_3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4" name="Google Shape;344;g4fb371267d_0_3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500880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g4fb371267d_0_3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0" name="Google Shape;350;g4fb371267d_0_3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506942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g4fb371267d_0_3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6" name="Google Shape;356;g4fb371267d_0_3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317927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g4fb371267d_0_3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1" name="Google Shape;361;g4fb371267d_0_3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Source: WaSIF</a:t>
            </a:r>
            <a:endParaRPr/>
          </a:p>
          <a:p>
            <a:pPr marL="0" lvl="0" indent="0" algn="l" rtl="0">
              <a:spcBef>
                <a:spcPts val="0"/>
              </a:spcBef>
              <a:spcAft>
                <a:spcPts val="0"/>
              </a:spcAft>
              <a:buNone/>
            </a:pPr>
            <a:r>
              <a:rPr lang="en"/>
              <a:t>Notice that the four lowest attending student groups are also the some of the most disenfranchised.</a:t>
            </a:r>
            <a:endParaRPr/>
          </a:p>
        </p:txBody>
      </p:sp>
    </p:spTree>
    <p:extLst>
      <p:ext uri="{BB962C8B-B14F-4D97-AF65-F5344CB8AC3E}">
        <p14:creationId xmlns:p14="http://schemas.microsoft.com/office/powerpoint/2010/main" val="39242531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g4fb371267d_0_3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6" name="Google Shape;366;g4fb371267d_0_3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 every student group, the percent of attendance decreased</a:t>
            </a:r>
            <a:endParaRPr/>
          </a:p>
          <a:p>
            <a:pPr marL="0" lvl="0" indent="0" algn="l" rtl="0">
              <a:spcBef>
                <a:spcPts val="0"/>
              </a:spcBef>
              <a:spcAft>
                <a:spcPts val="0"/>
              </a:spcAft>
              <a:buNone/>
            </a:pPr>
            <a:r>
              <a:rPr lang="en"/>
              <a:t>*Have to figure out problems with the legend*</a:t>
            </a:r>
            <a:endParaRPr/>
          </a:p>
        </p:txBody>
      </p:sp>
    </p:spTree>
    <p:extLst>
      <p:ext uri="{BB962C8B-B14F-4D97-AF65-F5344CB8AC3E}">
        <p14:creationId xmlns:p14="http://schemas.microsoft.com/office/powerpoint/2010/main" val="9682424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g4fb371267d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3" name="Google Shape;373;g4fb371267d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640111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g4fb371267d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9" name="Google Shape;379;g4fb371267d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Even if a student is in an environment where they have access to mental health resources, the resources are often not being used or are not effective.</a:t>
            </a:r>
            <a:endParaRPr/>
          </a:p>
        </p:txBody>
      </p:sp>
    </p:spTree>
    <p:extLst>
      <p:ext uri="{BB962C8B-B14F-4D97-AF65-F5344CB8AC3E}">
        <p14:creationId xmlns:p14="http://schemas.microsoft.com/office/powerpoint/2010/main" val="31304217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g4fb371267d_0_3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4" name="Google Shape;384;g4fb371267d_0_3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As we continue to raise the standards, we don’t increase our supports for our students to meet them.</a:t>
            </a:r>
            <a:endParaRPr/>
          </a:p>
        </p:txBody>
      </p:sp>
    </p:spTree>
    <p:extLst>
      <p:ext uri="{BB962C8B-B14F-4D97-AF65-F5344CB8AC3E}">
        <p14:creationId xmlns:p14="http://schemas.microsoft.com/office/powerpoint/2010/main" val="34563683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4fb371267d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 name="Google Shape;281;g4fb371267d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411171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g4fb371267d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9" name="Google Shape;389;g4fb371267d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Here, share personal experiences relating to what our schools do for mental health.</a:t>
            </a:r>
            <a:endParaRPr/>
          </a:p>
        </p:txBody>
      </p:sp>
    </p:spTree>
    <p:extLst>
      <p:ext uri="{BB962C8B-B14F-4D97-AF65-F5344CB8AC3E}">
        <p14:creationId xmlns:p14="http://schemas.microsoft.com/office/powerpoint/2010/main" val="18358099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4fb371267d_0_4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5" name="Google Shape;395;g4fb371267d_0_4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250096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g4fb371267d_0_3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1" name="Google Shape;401;g4fb371267d_0_3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646671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g4fb371267d_0_4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6" name="Google Shape;406;g4fb371267d_0_4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339162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g4fb371267d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2" name="Google Shape;412;g4fb371267d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699481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g4d1677661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8" name="Google Shape;418;g4d1677661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814345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g4d16776611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5" name="Google Shape;435;g4d16776611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37167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g4d16776611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9" name="Google Shape;429;g4d16776611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198795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g4d16776611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1" name="Google Shape;441;g4d16776611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698040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g4d16776611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7" name="Google Shape;447;g4d16776611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719296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4fb371267d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9" name="Google Shape;289;g4fb371267d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5690918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g4d16776611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3" name="Google Shape;453;g4d16776611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77191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Google Shape;458;g4d16776611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9" name="Google Shape;459;g4d16776611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6029499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g4fb371267d_0_4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5" name="Google Shape;465;g4fb371267d_0_4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246293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4fb371267d_0_3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6" name="Google Shape;296;g4fb371267d_0_3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415311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g4fb371267d_0_3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1" name="Google Shape;301;g4fb371267d_0_3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406244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g4fb371267d_0_3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0" name="Google Shape;310;g4fb371267d_0_3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898961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g4fb371267d_0_3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6" name="Google Shape;316;g4fb371267d_0_3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063525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g5204c46b8e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2" name="Google Shape;322;g5204c46b8e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66590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g4fb371267d_0_3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8" name="Google Shape;328;g4fb371267d_0_3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115184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3"/>
        </a:solidFill>
        <a:effectLst/>
      </p:bgPr>
    </p:bg>
    <p:spTree>
      <p:nvGrpSpPr>
        <p:cNvPr id="1" name="Shape 9"/>
        <p:cNvGrpSpPr/>
        <p:nvPr/>
      </p:nvGrpSpPr>
      <p:grpSpPr>
        <a:xfrm>
          <a:off x="0" y="0"/>
          <a:ext cx="0" cy="0"/>
          <a:chOff x="0" y="0"/>
          <a:chExt cx="0" cy="0"/>
        </a:xfrm>
      </p:grpSpPr>
      <p:grpSp>
        <p:nvGrpSpPr>
          <p:cNvPr id="10" name="Google Shape;10;p2"/>
          <p:cNvGrpSpPr/>
          <p:nvPr/>
        </p:nvGrpSpPr>
        <p:grpSpPr>
          <a:xfrm>
            <a:off x="7343003" y="3409675"/>
            <a:ext cx="1691422" cy="1732548"/>
            <a:chOff x="7343003" y="3409675"/>
            <a:chExt cx="1691422" cy="1732548"/>
          </a:xfrm>
        </p:grpSpPr>
        <p:grpSp>
          <p:nvGrpSpPr>
            <p:cNvPr id="11" name="Google Shape;11;p2"/>
            <p:cNvGrpSpPr/>
            <p:nvPr/>
          </p:nvGrpSpPr>
          <p:grpSpPr>
            <a:xfrm>
              <a:off x="7343003" y="4453711"/>
              <a:ext cx="316800" cy="688513"/>
              <a:chOff x="7343003" y="4453711"/>
              <a:chExt cx="316800" cy="688513"/>
            </a:xfrm>
          </p:grpSpPr>
          <p:sp>
            <p:nvSpPr>
              <p:cNvPr id="12" name="Google Shape;12;p2"/>
              <p:cNvSpPr/>
              <p:nvPr/>
            </p:nvSpPr>
            <p:spPr>
              <a:xfrm>
                <a:off x="7343003" y="4453711"/>
                <a:ext cx="316800" cy="688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7343003" y="4801723"/>
                <a:ext cx="316800" cy="340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4;p2"/>
            <p:cNvGrpSpPr/>
            <p:nvPr/>
          </p:nvGrpSpPr>
          <p:grpSpPr>
            <a:xfrm>
              <a:off x="7801210" y="4105700"/>
              <a:ext cx="316800" cy="1036523"/>
              <a:chOff x="7801210" y="4105700"/>
              <a:chExt cx="316800" cy="1036523"/>
            </a:xfrm>
          </p:grpSpPr>
          <p:sp>
            <p:nvSpPr>
              <p:cNvPr id="15" name="Google Shape;15;p2"/>
              <p:cNvSpPr/>
              <p:nvPr/>
            </p:nvSpPr>
            <p:spPr>
              <a:xfrm>
                <a:off x="7801210" y="4453711"/>
                <a:ext cx="316800" cy="688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7801210" y="4105700"/>
                <a:ext cx="316800" cy="1036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7801210" y="4801723"/>
                <a:ext cx="316800" cy="340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 name="Google Shape;18;p2"/>
            <p:cNvGrpSpPr/>
            <p:nvPr/>
          </p:nvGrpSpPr>
          <p:grpSpPr>
            <a:xfrm>
              <a:off x="8259418" y="3757688"/>
              <a:ext cx="316800" cy="1384535"/>
              <a:chOff x="8259418" y="3757688"/>
              <a:chExt cx="316800" cy="1384535"/>
            </a:xfrm>
          </p:grpSpPr>
          <p:sp>
            <p:nvSpPr>
              <p:cNvPr id="19" name="Google Shape;19;p2"/>
              <p:cNvSpPr/>
              <p:nvPr/>
            </p:nvSpPr>
            <p:spPr>
              <a:xfrm>
                <a:off x="8259418" y="4453711"/>
                <a:ext cx="316800" cy="688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8259418" y="3757688"/>
                <a:ext cx="316800" cy="1384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8259418" y="4105700"/>
                <a:ext cx="316800" cy="1036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8259418" y="4801723"/>
                <a:ext cx="316800" cy="340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3;p2"/>
            <p:cNvGrpSpPr/>
            <p:nvPr/>
          </p:nvGrpSpPr>
          <p:grpSpPr>
            <a:xfrm>
              <a:off x="8717625" y="3409675"/>
              <a:ext cx="316800" cy="1732548"/>
              <a:chOff x="8717625" y="3409675"/>
              <a:chExt cx="316800" cy="1732548"/>
            </a:xfrm>
          </p:grpSpPr>
          <p:sp>
            <p:nvSpPr>
              <p:cNvPr id="24" name="Google Shape;24;p2"/>
              <p:cNvSpPr/>
              <p:nvPr/>
            </p:nvSpPr>
            <p:spPr>
              <a:xfrm>
                <a:off x="8717625" y="4453711"/>
                <a:ext cx="316800" cy="688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8717625" y="3757688"/>
                <a:ext cx="316800" cy="1384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8717625" y="4105700"/>
                <a:ext cx="316800" cy="1036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8717625" y="3409675"/>
                <a:ext cx="316800" cy="1732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8717625" y="4801723"/>
                <a:ext cx="316800" cy="340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9" name="Google Shape;29;p2"/>
          <p:cNvGrpSpPr/>
          <p:nvPr/>
        </p:nvGrpSpPr>
        <p:grpSpPr>
          <a:xfrm>
            <a:off x="5043503" y="0"/>
            <a:ext cx="3814072" cy="3839102"/>
            <a:chOff x="5043503" y="0"/>
            <a:chExt cx="3814072" cy="3839102"/>
          </a:xfrm>
        </p:grpSpPr>
        <p:sp>
          <p:nvSpPr>
            <p:cNvPr id="30" name="Google Shape;30;p2"/>
            <p:cNvSpPr/>
            <p:nvPr/>
          </p:nvSpPr>
          <p:spPr>
            <a:xfrm>
              <a:off x="8460975" y="1817775"/>
              <a:ext cx="396600" cy="396600"/>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rot="-9830444">
              <a:off x="6469759" y="3480728"/>
              <a:ext cx="320148" cy="320148"/>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 name="Google Shape;32;p2"/>
            <p:cNvGrpSpPr/>
            <p:nvPr/>
          </p:nvGrpSpPr>
          <p:grpSpPr>
            <a:xfrm>
              <a:off x="7647812" y="2704283"/>
              <a:ext cx="635219" cy="635219"/>
              <a:chOff x="6725724" y="2701260"/>
              <a:chExt cx="1208101" cy="1208100"/>
            </a:xfrm>
          </p:grpSpPr>
          <p:sp>
            <p:nvSpPr>
              <p:cNvPr id="33" name="Google Shape;33;p2"/>
              <p:cNvSpPr/>
              <p:nvPr/>
            </p:nvSpPr>
            <p:spPr>
              <a:xfrm rot="5400000">
                <a:off x="6725725" y="2701260"/>
                <a:ext cx="1208100" cy="1208100"/>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rot="5400000">
                <a:off x="6725724" y="2701260"/>
                <a:ext cx="1208100" cy="1208100"/>
              </a:xfrm>
              <a:prstGeom prst="pie">
                <a:avLst>
                  <a:gd name="adj1" fmla="val 8244818"/>
                  <a:gd name="adj2" fmla="val 16246175"/>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rot="5400000">
                <a:off x="6954988" y="2930398"/>
                <a:ext cx="749700" cy="749700"/>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 name="Google Shape;36;p2"/>
            <p:cNvSpPr/>
            <p:nvPr/>
          </p:nvSpPr>
          <p:spPr>
            <a:xfrm>
              <a:off x="8460975" y="1817775"/>
              <a:ext cx="396600" cy="396600"/>
            </a:xfrm>
            <a:prstGeom prst="pie">
              <a:avLst>
                <a:gd name="adj1" fmla="val 19376841"/>
                <a:gd name="adj2" fmla="val 1620000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 name="Google Shape;37;p2"/>
            <p:cNvGrpSpPr/>
            <p:nvPr/>
          </p:nvGrpSpPr>
          <p:grpSpPr>
            <a:xfrm>
              <a:off x="7952720" y="179238"/>
              <a:ext cx="873165" cy="873003"/>
              <a:chOff x="7754428" y="208725"/>
              <a:chExt cx="541800" cy="541800"/>
            </a:xfrm>
          </p:grpSpPr>
          <p:sp>
            <p:nvSpPr>
              <p:cNvPr id="38" name="Google Shape;38;p2"/>
              <p:cNvSpPr/>
              <p:nvPr/>
            </p:nvSpPr>
            <p:spPr>
              <a:xfrm rot="-8647347">
                <a:off x="7831319" y="285616"/>
                <a:ext cx="388018" cy="388018"/>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rot="-8647347">
                <a:off x="7831319" y="285616"/>
                <a:ext cx="388018" cy="388018"/>
              </a:xfrm>
              <a:prstGeom prst="pie">
                <a:avLst>
                  <a:gd name="adj1" fmla="val 19376841"/>
                  <a:gd name="adj2" fmla="val 12313574"/>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 name="Google Shape;40;p2"/>
            <p:cNvSpPr/>
            <p:nvPr/>
          </p:nvSpPr>
          <p:spPr>
            <a:xfrm>
              <a:off x="5399840" y="356365"/>
              <a:ext cx="2577000" cy="2577000"/>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rot="2043858">
              <a:off x="5503813" y="460310"/>
              <a:ext cx="2369480" cy="2369480"/>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5399795" y="360281"/>
              <a:ext cx="2577000" cy="2577000"/>
            </a:xfrm>
            <a:prstGeom prst="pie">
              <a:avLst>
                <a:gd name="adj1" fmla="val 8801158"/>
                <a:gd name="adj2" fmla="val 1620000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rot="2044777">
              <a:off x="5911449" y="867729"/>
              <a:ext cx="1554223" cy="1554223"/>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5399795" y="356358"/>
              <a:ext cx="2577000" cy="2577000"/>
            </a:xfrm>
            <a:prstGeom prst="pie">
              <a:avLst>
                <a:gd name="adj1" fmla="val 12554101"/>
                <a:gd name="adj2" fmla="val 1620000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rot="-9830444">
              <a:off x="6469759" y="3480727"/>
              <a:ext cx="320148" cy="320148"/>
            </a:xfrm>
            <a:prstGeom prst="pie">
              <a:avLst>
                <a:gd name="adj1" fmla="val 19376841"/>
                <a:gd name="adj2" fmla="val 1620000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 name="Google Shape;46;p2"/>
          <p:cNvSpPr txBox="1">
            <a:spLocks noGrp="1"/>
          </p:cNvSpPr>
          <p:nvPr>
            <p:ph type="ctrTitle"/>
          </p:nvPr>
        </p:nvSpPr>
        <p:spPr>
          <a:xfrm>
            <a:off x="824000" y="1613813"/>
            <a:ext cx="4255500" cy="1872900"/>
          </a:xfrm>
          <a:prstGeom prst="rect">
            <a:avLst/>
          </a:prstGeom>
        </p:spPr>
        <p:txBody>
          <a:bodyPr spcFirstLastPara="1" wrap="square" lIns="91425" tIns="91425" rIns="91425" bIns="91425" anchor="ctr" anchorCtr="0"/>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47" name="Google Shape;47;p2"/>
          <p:cNvSpPr txBox="1">
            <a:spLocks noGrp="1"/>
          </p:cNvSpPr>
          <p:nvPr>
            <p:ph type="subTitle" idx="1"/>
          </p:nvPr>
        </p:nvSpPr>
        <p:spPr>
          <a:xfrm>
            <a:off x="824000" y="3596300"/>
            <a:ext cx="4255500" cy="695400"/>
          </a:xfrm>
          <a:prstGeom prst="rect">
            <a:avLst/>
          </a:prstGeom>
        </p:spPr>
        <p:txBody>
          <a:bodyPr spcFirstLastPara="1" wrap="square" lIns="91425" tIns="91425" rIns="91425" bIns="91425" anchor="t" anchorCtr="0"/>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48" name="Google Shape;48;p2"/>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3"/>
        </a:solidFill>
        <a:effectLst/>
      </p:bgPr>
    </p:bg>
    <p:spTree>
      <p:nvGrpSpPr>
        <p:cNvPr id="1" name="Shape 141"/>
        <p:cNvGrpSpPr/>
        <p:nvPr/>
      </p:nvGrpSpPr>
      <p:grpSpPr>
        <a:xfrm>
          <a:off x="0" y="0"/>
          <a:ext cx="0" cy="0"/>
          <a:chOff x="0" y="0"/>
          <a:chExt cx="0" cy="0"/>
        </a:xfrm>
      </p:grpSpPr>
      <p:grpSp>
        <p:nvGrpSpPr>
          <p:cNvPr id="142" name="Google Shape;142;p11"/>
          <p:cNvGrpSpPr/>
          <p:nvPr/>
        </p:nvGrpSpPr>
        <p:grpSpPr>
          <a:xfrm>
            <a:off x="52" y="4099200"/>
            <a:ext cx="9144036" cy="1044300"/>
            <a:chOff x="52" y="4099200"/>
            <a:chExt cx="9144036" cy="1044300"/>
          </a:xfrm>
        </p:grpSpPr>
        <p:grpSp>
          <p:nvGrpSpPr>
            <p:cNvPr id="143" name="Google Shape;143;p11"/>
            <p:cNvGrpSpPr/>
            <p:nvPr/>
          </p:nvGrpSpPr>
          <p:grpSpPr>
            <a:xfrm>
              <a:off x="52" y="4309200"/>
              <a:ext cx="231622" cy="834300"/>
              <a:chOff x="2688737" y="4301380"/>
              <a:chExt cx="231900" cy="834300"/>
            </a:xfrm>
          </p:grpSpPr>
          <p:sp>
            <p:nvSpPr>
              <p:cNvPr id="144" name="Google Shape;144;p11"/>
              <p:cNvSpPr/>
              <p:nvPr/>
            </p:nvSpPr>
            <p:spPr>
              <a:xfrm flipH="1">
                <a:off x="2688737" y="4720780"/>
                <a:ext cx="2319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1"/>
              <p:cNvSpPr/>
              <p:nvPr/>
            </p:nvSpPr>
            <p:spPr>
              <a:xfrm flipH="1">
                <a:off x="2688737" y="4301380"/>
                <a:ext cx="2319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1"/>
              <p:cNvSpPr/>
              <p:nvPr/>
            </p:nvSpPr>
            <p:spPr>
              <a:xfrm flipH="1">
                <a:off x="2688737" y="4511080"/>
                <a:ext cx="2319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1"/>
              <p:cNvSpPr/>
              <p:nvPr/>
            </p:nvSpPr>
            <p:spPr>
              <a:xfrm flipH="1">
                <a:off x="2688737" y="4930480"/>
                <a:ext cx="2319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8" name="Google Shape;148;p11"/>
            <p:cNvGrpSpPr/>
            <p:nvPr/>
          </p:nvGrpSpPr>
          <p:grpSpPr>
            <a:xfrm>
              <a:off x="371406" y="4099200"/>
              <a:ext cx="231622" cy="1044300"/>
              <a:chOff x="2688737" y="4091380"/>
              <a:chExt cx="231900" cy="1044300"/>
            </a:xfrm>
          </p:grpSpPr>
          <p:sp>
            <p:nvSpPr>
              <p:cNvPr id="149" name="Google Shape;149;p11"/>
              <p:cNvSpPr/>
              <p:nvPr/>
            </p:nvSpPr>
            <p:spPr>
              <a:xfrm flipH="1">
                <a:off x="2688737" y="4720780"/>
                <a:ext cx="2319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1"/>
              <p:cNvSpPr/>
              <p:nvPr/>
            </p:nvSpPr>
            <p:spPr>
              <a:xfrm flipH="1">
                <a:off x="2688737" y="4301380"/>
                <a:ext cx="2319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1"/>
              <p:cNvSpPr/>
              <p:nvPr/>
            </p:nvSpPr>
            <p:spPr>
              <a:xfrm flipH="1">
                <a:off x="2688737" y="4511080"/>
                <a:ext cx="2319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1"/>
              <p:cNvSpPr/>
              <p:nvPr/>
            </p:nvSpPr>
            <p:spPr>
              <a:xfrm flipH="1">
                <a:off x="2688737" y="4091380"/>
                <a:ext cx="2319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1"/>
              <p:cNvSpPr/>
              <p:nvPr/>
            </p:nvSpPr>
            <p:spPr>
              <a:xfrm flipH="1">
                <a:off x="2688737" y="4930480"/>
                <a:ext cx="2319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4" name="Google Shape;154;p11"/>
            <p:cNvGrpSpPr/>
            <p:nvPr/>
          </p:nvGrpSpPr>
          <p:grpSpPr>
            <a:xfrm>
              <a:off x="742761" y="4309200"/>
              <a:ext cx="231622" cy="834300"/>
              <a:chOff x="2688737" y="4301380"/>
              <a:chExt cx="231900" cy="834300"/>
            </a:xfrm>
          </p:grpSpPr>
          <p:sp>
            <p:nvSpPr>
              <p:cNvPr id="155" name="Google Shape;155;p11"/>
              <p:cNvSpPr/>
              <p:nvPr/>
            </p:nvSpPr>
            <p:spPr>
              <a:xfrm flipH="1">
                <a:off x="2688737" y="4720780"/>
                <a:ext cx="2319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11"/>
              <p:cNvSpPr/>
              <p:nvPr/>
            </p:nvSpPr>
            <p:spPr>
              <a:xfrm flipH="1">
                <a:off x="2688737" y="4301380"/>
                <a:ext cx="2319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11"/>
              <p:cNvSpPr/>
              <p:nvPr/>
            </p:nvSpPr>
            <p:spPr>
              <a:xfrm flipH="1">
                <a:off x="2688737" y="4511080"/>
                <a:ext cx="2319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11"/>
              <p:cNvSpPr/>
              <p:nvPr/>
            </p:nvSpPr>
            <p:spPr>
              <a:xfrm flipH="1">
                <a:off x="2688737" y="4930480"/>
                <a:ext cx="2319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9" name="Google Shape;159;p11"/>
            <p:cNvGrpSpPr/>
            <p:nvPr/>
          </p:nvGrpSpPr>
          <p:grpSpPr>
            <a:xfrm>
              <a:off x="1114115" y="4518900"/>
              <a:ext cx="231622" cy="624600"/>
              <a:chOff x="2688737" y="4511080"/>
              <a:chExt cx="231900" cy="624600"/>
            </a:xfrm>
          </p:grpSpPr>
          <p:sp>
            <p:nvSpPr>
              <p:cNvPr id="160" name="Google Shape;160;p11"/>
              <p:cNvSpPr/>
              <p:nvPr/>
            </p:nvSpPr>
            <p:spPr>
              <a:xfrm flipH="1">
                <a:off x="2688737" y="4720780"/>
                <a:ext cx="2319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11"/>
              <p:cNvSpPr/>
              <p:nvPr/>
            </p:nvSpPr>
            <p:spPr>
              <a:xfrm flipH="1">
                <a:off x="2688737" y="4511080"/>
                <a:ext cx="2319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11"/>
              <p:cNvSpPr/>
              <p:nvPr/>
            </p:nvSpPr>
            <p:spPr>
              <a:xfrm flipH="1">
                <a:off x="2688737" y="4930480"/>
                <a:ext cx="2319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3" name="Google Shape;163;p11"/>
            <p:cNvGrpSpPr/>
            <p:nvPr/>
          </p:nvGrpSpPr>
          <p:grpSpPr>
            <a:xfrm>
              <a:off x="1856753" y="4099200"/>
              <a:ext cx="231600" cy="1044300"/>
              <a:chOff x="1856753" y="4099200"/>
              <a:chExt cx="231600" cy="1044300"/>
            </a:xfrm>
          </p:grpSpPr>
          <p:sp>
            <p:nvSpPr>
              <p:cNvPr id="164" name="Google Shape;164;p11"/>
              <p:cNvSpPr/>
              <p:nvPr/>
            </p:nvSpPr>
            <p:spPr>
              <a:xfrm flipH="1">
                <a:off x="1856753"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11"/>
              <p:cNvSpPr/>
              <p:nvPr/>
            </p:nvSpPr>
            <p:spPr>
              <a:xfrm flipH="1">
                <a:off x="1856753"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11"/>
              <p:cNvSpPr/>
              <p:nvPr/>
            </p:nvSpPr>
            <p:spPr>
              <a:xfrm flipH="1">
                <a:off x="1856753"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1"/>
              <p:cNvSpPr/>
              <p:nvPr/>
            </p:nvSpPr>
            <p:spPr>
              <a:xfrm flipH="1">
                <a:off x="1856753"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1"/>
              <p:cNvSpPr/>
              <p:nvPr/>
            </p:nvSpPr>
            <p:spPr>
              <a:xfrm flipH="1">
                <a:off x="1856753"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9" name="Google Shape;169;p11"/>
            <p:cNvGrpSpPr/>
            <p:nvPr/>
          </p:nvGrpSpPr>
          <p:grpSpPr>
            <a:xfrm>
              <a:off x="2228107" y="4309200"/>
              <a:ext cx="231600" cy="834300"/>
              <a:chOff x="2228107" y="4309200"/>
              <a:chExt cx="231600" cy="834300"/>
            </a:xfrm>
          </p:grpSpPr>
          <p:sp>
            <p:nvSpPr>
              <p:cNvPr id="170" name="Google Shape;170;p11"/>
              <p:cNvSpPr/>
              <p:nvPr/>
            </p:nvSpPr>
            <p:spPr>
              <a:xfrm flipH="1">
                <a:off x="2228107"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11"/>
              <p:cNvSpPr/>
              <p:nvPr/>
            </p:nvSpPr>
            <p:spPr>
              <a:xfrm flipH="1">
                <a:off x="2228107"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11"/>
              <p:cNvSpPr/>
              <p:nvPr/>
            </p:nvSpPr>
            <p:spPr>
              <a:xfrm flipH="1">
                <a:off x="2228107"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11"/>
              <p:cNvSpPr/>
              <p:nvPr/>
            </p:nvSpPr>
            <p:spPr>
              <a:xfrm flipH="1">
                <a:off x="2228107"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4" name="Google Shape;174;p11"/>
            <p:cNvGrpSpPr/>
            <p:nvPr/>
          </p:nvGrpSpPr>
          <p:grpSpPr>
            <a:xfrm>
              <a:off x="2599462" y="4518900"/>
              <a:ext cx="231600" cy="624600"/>
              <a:chOff x="2599462" y="4518900"/>
              <a:chExt cx="231600" cy="624600"/>
            </a:xfrm>
          </p:grpSpPr>
          <p:sp>
            <p:nvSpPr>
              <p:cNvPr id="175" name="Google Shape;175;p11"/>
              <p:cNvSpPr/>
              <p:nvPr/>
            </p:nvSpPr>
            <p:spPr>
              <a:xfrm flipH="1">
                <a:off x="2599462"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1"/>
              <p:cNvSpPr/>
              <p:nvPr/>
            </p:nvSpPr>
            <p:spPr>
              <a:xfrm flipH="1">
                <a:off x="2599462"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11"/>
              <p:cNvSpPr/>
              <p:nvPr/>
            </p:nvSpPr>
            <p:spPr>
              <a:xfrm flipH="1">
                <a:off x="2599462"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8" name="Google Shape;178;p11"/>
            <p:cNvGrpSpPr/>
            <p:nvPr/>
          </p:nvGrpSpPr>
          <p:grpSpPr>
            <a:xfrm>
              <a:off x="3342171" y="4099200"/>
              <a:ext cx="231600" cy="1044300"/>
              <a:chOff x="3342171" y="4099200"/>
              <a:chExt cx="231600" cy="1044300"/>
            </a:xfrm>
          </p:grpSpPr>
          <p:sp>
            <p:nvSpPr>
              <p:cNvPr id="179" name="Google Shape;179;p11"/>
              <p:cNvSpPr/>
              <p:nvPr/>
            </p:nvSpPr>
            <p:spPr>
              <a:xfrm flipH="1">
                <a:off x="3342171"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11"/>
              <p:cNvSpPr/>
              <p:nvPr/>
            </p:nvSpPr>
            <p:spPr>
              <a:xfrm flipH="1">
                <a:off x="3342171"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11"/>
              <p:cNvSpPr/>
              <p:nvPr/>
            </p:nvSpPr>
            <p:spPr>
              <a:xfrm flipH="1">
                <a:off x="3342171"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11"/>
              <p:cNvSpPr/>
              <p:nvPr/>
            </p:nvSpPr>
            <p:spPr>
              <a:xfrm flipH="1">
                <a:off x="3342171"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1"/>
              <p:cNvSpPr/>
              <p:nvPr/>
            </p:nvSpPr>
            <p:spPr>
              <a:xfrm flipH="1">
                <a:off x="3342171"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4" name="Google Shape;184;p11"/>
            <p:cNvGrpSpPr/>
            <p:nvPr/>
          </p:nvGrpSpPr>
          <p:grpSpPr>
            <a:xfrm>
              <a:off x="3713525" y="4309200"/>
              <a:ext cx="231600" cy="834300"/>
              <a:chOff x="3713525" y="4309200"/>
              <a:chExt cx="231600" cy="834300"/>
            </a:xfrm>
          </p:grpSpPr>
          <p:sp>
            <p:nvSpPr>
              <p:cNvPr id="185" name="Google Shape;185;p11"/>
              <p:cNvSpPr/>
              <p:nvPr/>
            </p:nvSpPr>
            <p:spPr>
              <a:xfrm flipH="1">
                <a:off x="3713525"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11"/>
              <p:cNvSpPr/>
              <p:nvPr/>
            </p:nvSpPr>
            <p:spPr>
              <a:xfrm flipH="1">
                <a:off x="3713525"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11"/>
              <p:cNvSpPr/>
              <p:nvPr/>
            </p:nvSpPr>
            <p:spPr>
              <a:xfrm flipH="1">
                <a:off x="3713525"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11"/>
              <p:cNvSpPr/>
              <p:nvPr/>
            </p:nvSpPr>
            <p:spPr>
              <a:xfrm flipH="1">
                <a:off x="3713525"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9" name="Google Shape;189;p11"/>
            <p:cNvGrpSpPr/>
            <p:nvPr/>
          </p:nvGrpSpPr>
          <p:grpSpPr>
            <a:xfrm>
              <a:off x="1485398" y="4309200"/>
              <a:ext cx="231600" cy="834300"/>
              <a:chOff x="1485398" y="4309200"/>
              <a:chExt cx="231600" cy="834300"/>
            </a:xfrm>
          </p:grpSpPr>
          <p:sp>
            <p:nvSpPr>
              <p:cNvPr id="190" name="Google Shape;190;p11"/>
              <p:cNvSpPr/>
              <p:nvPr/>
            </p:nvSpPr>
            <p:spPr>
              <a:xfrm flipH="1">
                <a:off x="1485398"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11"/>
              <p:cNvSpPr/>
              <p:nvPr/>
            </p:nvSpPr>
            <p:spPr>
              <a:xfrm flipH="1">
                <a:off x="1485398"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11"/>
              <p:cNvSpPr/>
              <p:nvPr/>
            </p:nvSpPr>
            <p:spPr>
              <a:xfrm flipH="1">
                <a:off x="1485398"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11"/>
              <p:cNvSpPr/>
              <p:nvPr/>
            </p:nvSpPr>
            <p:spPr>
              <a:xfrm flipH="1">
                <a:off x="1485398"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4" name="Google Shape;194;p11"/>
            <p:cNvGrpSpPr/>
            <p:nvPr/>
          </p:nvGrpSpPr>
          <p:grpSpPr>
            <a:xfrm>
              <a:off x="4084879" y="4518900"/>
              <a:ext cx="231600" cy="624600"/>
              <a:chOff x="4084879" y="4518900"/>
              <a:chExt cx="231600" cy="624600"/>
            </a:xfrm>
          </p:grpSpPr>
          <p:sp>
            <p:nvSpPr>
              <p:cNvPr id="195" name="Google Shape;195;p11"/>
              <p:cNvSpPr/>
              <p:nvPr/>
            </p:nvSpPr>
            <p:spPr>
              <a:xfrm flipH="1">
                <a:off x="4084879"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1"/>
              <p:cNvSpPr/>
              <p:nvPr/>
            </p:nvSpPr>
            <p:spPr>
              <a:xfrm flipH="1">
                <a:off x="4084879"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1"/>
              <p:cNvSpPr/>
              <p:nvPr/>
            </p:nvSpPr>
            <p:spPr>
              <a:xfrm flipH="1">
                <a:off x="4084879"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8" name="Google Shape;198;p11"/>
            <p:cNvGrpSpPr/>
            <p:nvPr/>
          </p:nvGrpSpPr>
          <p:grpSpPr>
            <a:xfrm>
              <a:off x="2970816" y="4309200"/>
              <a:ext cx="231600" cy="834300"/>
              <a:chOff x="2970816" y="4309200"/>
              <a:chExt cx="231600" cy="834300"/>
            </a:xfrm>
          </p:grpSpPr>
          <p:sp>
            <p:nvSpPr>
              <p:cNvPr id="199" name="Google Shape;199;p11"/>
              <p:cNvSpPr/>
              <p:nvPr/>
            </p:nvSpPr>
            <p:spPr>
              <a:xfrm flipH="1">
                <a:off x="2970816"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1"/>
              <p:cNvSpPr/>
              <p:nvPr/>
            </p:nvSpPr>
            <p:spPr>
              <a:xfrm flipH="1">
                <a:off x="2970816"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1"/>
              <p:cNvSpPr/>
              <p:nvPr/>
            </p:nvSpPr>
            <p:spPr>
              <a:xfrm flipH="1">
                <a:off x="2970816"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1"/>
              <p:cNvSpPr/>
              <p:nvPr/>
            </p:nvSpPr>
            <p:spPr>
              <a:xfrm flipH="1">
                <a:off x="2970816"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3" name="Google Shape;203;p11"/>
            <p:cNvGrpSpPr/>
            <p:nvPr/>
          </p:nvGrpSpPr>
          <p:grpSpPr>
            <a:xfrm>
              <a:off x="4456234" y="4309200"/>
              <a:ext cx="231600" cy="834300"/>
              <a:chOff x="4456234" y="4309200"/>
              <a:chExt cx="231600" cy="834300"/>
            </a:xfrm>
          </p:grpSpPr>
          <p:sp>
            <p:nvSpPr>
              <p:cNvPr id="204" name="Google Shape;204;p11"/>
              <p:cNvSpPr/>
              <p:nvPr/>
            </p:nvSpPr>
            <p:spPr>
              <a:xfrm flipH="1">
                <a:off x="4456234"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1"/>
              <p:cNvSpPr/>
              <p:nvPr/>
            </p:nvSpPr>
            <p:spPr>
              <a:xfrm flipH="1">
                <a:off x="4456234"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1"/>
              <p:cNvSpPr/>
              <p:nvPr/>
            </p:nvSpPr>
            <p:spPr>
              <a:xfrm flipH="1">
                <a:off x="4456234"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1"/>
              <p:cNvSpPr/>
              <p:nvPr/>
            </p:nvSpPr>
            <p:spPr>
              <a:xfrm flipH="1">
                <a:off x="4456234"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8" name="Google Shape;208;p11"/>
            <p:cNvGrpSpPr/>
            <p:nvPr/>
          </p:nvGrpSpPr>
          <p:grpSpPr>
            <a:xfrm>
              <a:off x="4827588" y="4099200"/>
              <a:ext cx="231600" cy="1044300"/>
              <a:chOff x="4827588" y="4099200"/>
              <a:chExt cx="231600" cy="1044300"/>
            </a:xfrm>
          </p:grpSpPr>
          <p:sp>
            <p:nvSpPr>
              <p:cNvPr id="209" name="Google Shape;209;p11"/>
              <p:cNvSpPr/>
              <p:nvPr/>
            </p:nvSpPr>
            <p:spPr>
              <a:xfrm flipH="1">
                <a:off x="4827588"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11"/>
              <p:cNvSpPr/>
              <p:nvPr/>
            </p:nvSpPr>
            <p:spPr>
              <a:xfrm flipH="1">
                <a:off x="4827588"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11"/>
              <p:cNvSpPr/>
              <p:nvPr/>
            </p:nvSpPr>
            <p:spPr>
              <a:xfrm flipH="1">
                <a:off x="4827588"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11"/>
              <p:cNvSpPr/>
              <p:nvPr/>
            </p:nvSpPr>
            <p:spPr>
              <a:xfrm flipH="1">
                <a:off x="4827588"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11"/>
              <p:cNvSpPr/>
              <p:nvPr/>
            </p:nvSpPr>
            <p:spPr>
              <a:xfrm flipH="1">
                <a:off x="4827588"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4" name="Google Shape;214;p11"/>
            <p:cNvGrpSpPr/>
            <p:nvPr/>
          </p:nvGrpSpPr>
          <p:grpSpPr>
            <a:xfrm>
              <a:off x="5198943" y="4309200"/>
              <a:ext cx="231600" cy="834300"/>
              <a:chOff x="5198943" y="4309200"/>
              <a:chExt cx="231600" cy="834300"/>
            </a:xfrm>
          </p:grpSpPr>
          <p:sp>
            <p:nvSpPr>
              <p:cNvPr id="215" name="Google Shape;215;p11"/>
              <p:cNvSpPr/>
              <p:nvPr/>
            </p:nvSpPr>
            <p:spPr>
              <a:xfrm flipH="1">
                <a:off x="5198943"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11"/>
              <p:cNvSpPr/>
              <p:nvPr/>
            </p:nvSpPr>
            <p:spPr>
              <a:xfrm flipH="1">
                <a:off x="5198943"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11"/>
              <p:cNvSpPr/>
              <p:nvPr/>
            </p:nvSpPr>
            <p:spPr>
              <a:xfrm flipH="1">
                <a:off x="5198943"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11"/>
              <p:cNvSpPr/>
              <p:nvPr/>
            </p:nvSpPr>
            <p:spPr>
              <a:xfrm flipH="1">
                <a:off x="5198943"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9" name="Google Shape;219;p11"/>
            <p:cNvGrpSpPr/>
            <p:nvPr/>
          </p:nvGrpSpPr>
          <p:grpSpPr>
            <a:xfrm>
              <a:off x="5570297" y="4518900"/>
              <a:ext cx="231600" cy="624600"/>
              <a:chOff x="5570297" y="4518900"/>
              <a:chExt cx="231600" cy="624600"/>
            </a:xfrm>
          </p:grpSpPr>
          <p:sp>
            <p:nvSpPr>
              <p:cNvPr id="220" name="Google Shape;220;p11"/>
              <p:cNvSpPr/>
              <p:nvPr/>
            </p:nvSpPr>
            <p:spPr>
              <a:xfrm flipH="1">
                <a:off x="5570297"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11"/>
              <p:cNvSpPr/>
              <p:nvPr/>
            </p:nvSpPr>
            <p:spPr>
              <a:xfrm flipH="1">
                <a:off x="5570297"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11"/>
              <p:cNvSpPr/>
              <p:nvPr/>
            </p:nvSpPr>
            <p:spPr>
              <a:xfrm flipH="1">
                <a:off x="5570297"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3" name="Google Shape;223;p11"/>
            <p:cNvGrpSpPr/>
            <p:nvPr/>
          </p:nvGrpSpPr>
          <p:grpSpPr>
            <a:xfrm>
              <a:off x="5941652" y="4309200"/>
              <a:ext cx="231600" cy="834300"/>
              <a:chOff x="5941652" y="4309200"/>
              <a:chExt cx="231600" cy="834300"/>
            </a:xfrm>
          </p:grpSpPr>
          <p:sp>
            <p:nvSpPr>
              <p:cNvPr id="224" name="Google Shape;224;p11"/>
              <p:cNvSpPr/>
              <p:nvPr/>
            </p:nvSpPr>
            <p:spPr>
              <a:xfrm flipH="1">
                <a:off x="5941652"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11"/>
              <p:cNvSpPr/>
              <p:nvPr/>
            </p:nvSpPr>
            <p:spPr>
              <a:xfrm flipH="1">
                <a:off x="5941652"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11"/>
              <p:cNvSpPr/>
              <p:nvPr/>
            </p:nvSpPr>
            <p:spPr>
              <a:xfrm flipH="1">
                <a:off x="5941652"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11"/>
              <p:cNvSpPr/>
              <p:nvPr/>
            </p:nvSpPr>
            <p:spPr>
              <a:xfrm flipH="1">
                <a:off x="5941652"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8" name="Google Shape;228;p11"/>
            <p:cNvGrpSpPr/>
            <p:nvPr/>
          </p:nvGrpSpPr>
          <p:grpSpPr>
            <a:xfrm>
              <a:off x="6313006" y="4099200"/>
              <a:ext cx="231600" cy="1044300"/>
              <a:chOff x="6313006" y="4099200"/>
              <a:chExt cx="231600" cy="1044300"/>
            </a:xfrm>
          </p:grpSpPr>
          <p:sp>
            <p:nvSpPr>
              <p:cNvPr id="229" name="Google Shape;229;p11"/>
              <p:cNvSpPr/>
              <p:nvPr/>
            </p:nvSpPr>
            <p:spPr>
              <a:xfrm flipH="1">
                <a:off x="6313006"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11"/>
              <p:cNvSpPr/>
              <p:nvPr/>
            </p:nvSpPr>
            <p:spPr>
              <a:xfrm flipH="1">
                <a:off x="6313006"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11"/>
              <p:cNvSpPr/>
              <p:nvPr/>
            </p:nvSpPr>
            <p:spPr>
              <a:xfrm flipH="1">
                <a:off x="6313006"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11"/>
              <p:cNvSpPr/>
              <p:nvPr/>
            </p:nvSpPr>
            <p:spPr>
              <a:xfrm flipH="1">
                <a:off x="6313006"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11"/>
              <p:cNvSpPr/>
              <p:nvPr/>
            </p:nvSpPr>
            <p:spPr>
              <a:xfrm flipH="1">
                <a:off x="6313006"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4" name="Google Shape;234;p11"/>
            <p:cNvGrpSpPr/>
            <p:nvPr/>
          </p:nvGrpSpPr>
          <p:grpSpPr>
            <a:xfrm>
              <a:off x="6684361" y="4309200"/>
              <a:ext cx="231600" cy="834300"/>
              <a:chOff x="6684361" y="4309200"/>
              <a:chExt cx="231600" cy="834300"/>
            </a:xfrm>
          </p:grpSpPr>
          <p:sp>
            <p:nvSpPr>
              <p:cNvPr id="235" name="Google Shape;235;p11"/>
              <p:cNvSpPr/>
              <p:nvPr/>
            </p:nvSpPr>
            <p:spPr>
              <a:xfrm flipH="1">
                <a:off x="6684361"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11"/>
              <p:cNvSpPr/>
              <p:nvPr/>
            </p:nvSpPr>
            <p:spPr>
              <a:xfrm flipH="1">
                <a:off x="6684361"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11"/>
              <p:cNvSpPr/>
              <p:nvPr/>
            </p:nvSpPr>
            <p:spPr>
              <a:xfrm flipH="1">
                <a:off x="6684361"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11"/>
              <p:cNvSpPr/>
              <p:nvPr/>
            </p:nvSpPr>
            <p:spPr>
              <a:xfrm flipH="1">
                <a:off x="6684361"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9" name="Google Shape;239;p11"/>
            <p:cNvGrpSpPr/>
            <p:nvPr/>
          </p:nvGrpSpPr>
          <p:grpSpPr>
            <a:xfrm>
              <a:off x="7055715" y="4518900"/>
              <a:ext cx="231600" cy="624600"/>
              <a:chOff x="7055715" y="4518900"/>
              <a:chExt cx="231600" cy="624600"/>
            </a:xfrm>
          </p:grpSpPr>
          <p:sp>
            <p:nvSpPr>
              <p:cNvPr id="240" name="Google Shape;240;p11"/>
              <p:cNvSpPr/>
              <p:nvPr/>
            </p:nvSpPr>
            <p:spPr>
              <a:xfrm flipH="1">
                <a:off x="7055715"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11"/>
              <p:cNvSpPr/>
              <p:nvPr/>
            </p:nvSpPr>
            <p:spPr>
              <a:xfrm flipH="1">
                <a:off x="7055715"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11"/>
              <p:cNvSpPr/>
              <p:nvPr/>
            </p:nvSpPr>
            <p:spPr>
              <a:xfrm flipH="1">
                <a:off x="7055715"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3" name="Google Shape;243;p11"/>
            <p:cNvGrpSpPr/>
            <p:nvPr/>
          </p:nvGrpSpPr>
          <p:grpSpPr>
            <a:xfrm>
              <a:off x="7798424" y="4099200"/>
              <a:ext cx="231600" cy="1044300"/>
              <a:chOff x="7798424" y="4099200"/>
              <a:chExt cx="231600" cy="1044300"/>
            </a:xfrm>
          </p:grpSpPr>
          <p:sp>
            <p:nvSpPr>
              <p:cNvPr id="244" name="Google Shape;244;p11"/>
              <p:cNvSpPr/>
              <p:nvPr/>
            </p:nvSpPr>
            <p:spPr>
              <a:xfrm flipH="1">
                <a:off x="7798424"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11"/>
              <p:cNvSpPr/>
              <p:nvPr/>
            </p:nvSpPr>
            <p:spPr>
              <a:xfrm flipH="1">
                <a:off x="7798424"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11"/>
              <p:cNvSpPr/>
              <p:nvPr/>
            </p:nvSpPr>
            <p:spPr>
              <a:xfrm flipH="1">
                <a:off x="7798424"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11"/>
              <p:cNvSpPr/>
              <p:nvPr/>
            </p:nvSpPr>
            <p:spPr>
              <a:xfrm flipH="1">
                <a:off x="7798424"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11"/>
              <p:cNvSpPr/>
              <p:nvPr/>
            </p:nvSpPr>
            <p:spPr>
              <a:xfrm flipH="1">
                <a:off x="7798424"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9" name="Google Shape;249;p11"/>
            <p:cNvGrpSpPr/>
            <p:nvPr/>
          </p:nvGrpSpPr>
          <p:grpSpPr>
            <a:xfrm>
              <a:off x="8169779" y="4309200"/>
              <a:ext cx="231600" cy="834300"/>
              <a:chOff x="8169779" y="4309200"/>
              <a:chExt cx="231600" cy="834300"/>
            </a:xfrm>
          </p:grpSpPr>
          <p:sp>
            <p:nvSpPr>
              <p:cNvPr id="250" name="Google Shape;250;p11"/>
              <p:cNvSpPr/>
              <p:nvPr/>
            </p:nvSpPr>
            <p:spPr>
              <a:xfrm flipH="1">
                <a:off x="8169779"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11"/>
              <p:cNvSpPr/>
              <p:nvPr/>
            </p:nvSpPr>
            <p:spPr>
              <a:xfrm flipH="1">
                <a:off x="8169779"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11"/>
              <p:cNvSpPr/>
              <p:nvPr/>
            </p:nvSpPr>
            <p:spPr>
              <a:xfrm flipH="1">
                <a:off x="8169779"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11"/>
              <p:cNvSpPr/>
              <p:nvPr/>
            </p:nvSpPr>
            <p:spPr>
              <a:xfrm flipH="1">
                <a:off x="8169779"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4" name="Google Shape;254;p11"/>
            <p:cNvGrpSpPr/>
            <p:nvPr/>
          </p:nvGrpSpPr>
          <p:grpSpPr>
            <a:xfrm>
              <a:off x="7427070" y="4309200"/>
              <a:ext cx="231600" cy="834300"/>
              <a:chOff x="7427070" y="4309200"/>
              <a:chExt cx="231600" cy="834300"/>
            </a:xfrm>
          </p:grpSpPr>
          <p:sp>
            <p:nvSpPr>
              <p:cNvPr id="255" name="Google Shape;255;p11"/>
              <p:cNvSpPr/>
              <p:nvPr/>
            </p:nvSpPr>
            <p:spPr>
              <a:xfrm flipH="1">
                <a:off x="7427070"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11"/>
              <p:cNvSpPr/>
              <p:nvPr/>
            </p:nvSpPr>
            <p:spPr>
              <a:xfrm flipH="1">
                <a:off x="7427070"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11"/>
              <p:cNvSpPr/>
              <p:nvPr/>
            </p:nvSpPr>
            <p:spPr>
              <a:xfrm flipH="1">
                <a:off x="7427070"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11"/>
              <p:cNvSpPr/>
              <p:nvPr/>
            </p:nvSpPr>
            <p:spPr>
              <a:xfrm flipH="1">
                <a:off x="7427070"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9" name="Google Shape;259;p11"/>
            <p:cNvGrpSpPr/>
            <p:nvPr/>
          </p:nvGrpSpPr>
          <p:grpSpPr>
            <a:xfrm>
              <a:off x="8541133" y="4518900"/>
              <a:ext cx="231600" cy="624600"/>
              <a:chOff x="8541133" y="4518900"/>
              <a:chExt cx="231600" cy="624600"/>
            </a:xfrm>
          </p:grpSpPr>
          <p:sp>
            <p:nvSpPr>
              <p:cNvPr id="260" name="Google Shape;260;p11"/>
              <p:cNvSpPr/>
              <p:nvPr/>
            </p:nvSpPr>
            <p:spPr>
              <a:xfrm flipH="1">
                <a:off x="8541133"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11"/>
              <p:cNvSpPr/>
              <p:nvPr/>
            </p:nvSpPr>
            <p:spPr>
              <a:xfrm flipH="1">
                <a:off x="8541133"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11"/>
              <p:cNvSpPr/>
              <p:nvPr/>
            </p:nvSpPr>
            <p:spPr>
              <a:xfrm flipH="1">
                <a:off x="8541133"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3" name="Google Shape;263;p11"/>
            <p:cNvGrpSpPr/>
            <p:nvPr/>
          </p:nvGrpSpPr>
          <p:grpSpPr>
            <a:xfrm>
              <a:off x="8912488" y="4309200"/>
              <a:ext cx="231600" cy="834300"/>
              <a:chOff x="8912488" y="4309200"/>
              <a:chExt cx="231600" cy="834300"/>
            </a:xfrm>
          </p:grpSpPr>
          <p:sp>
            <p:nvSpPr>
              <p:cNvPr id="264" name="Google Shape;264;p11"/>
              <p:cNvSpPr/>
              <p:nvPr/>
            </p:nvSpPr>
            <p:spPr>
              <a:xfrm flipH="1">
                <a:off x="8912488"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11"/>
              <p:cNvSpPr/>
              <p:nvPr/>
            </p:nvSpPr>
            <p:spPr>
              <a:xfrm flipH="1">
                <a:off x="8912488"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11"/>
              <p:cNvSpPr/>
              <p:nvPr/>
            </p:nvSpPr>
            <p:spPr>
              <a:xfrm flipH="1">
                <a:off x="8912488"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11"/>
              <p:cNvSpPr/>
              <p:nvPr/>
            </p:nvSpPr>
            <p:spPr>
              <a:xfrm flipH="1">
                <a:off x="8912488"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68" name="Google Shape;268;p11"/>
          <p:cNvSpPr txBox="1">
            <a:spLocks noGrp="1"/>
          </p:cNvSpPr>
          <p:nvPr>
            <p:ph type="title" hasCustomPrompt="1"/>
          </p:nvPr>
        </p:nvSpPr>
        <p:spPr>
          <a:xfrm>
            <a:off x="1388625" y="772725"/>
            <a:ext cx="6366900" cy="1863300"/>
          </a:xfrm>
          <a:prstGeom prst="rect">
            <a:avLst/>
          </a:prstGeom>
        </p:spPr>
        <p:txBody>
          <a:bodyPr spcFirstLastPara="1" wrap="square" lIns="91425" tIns="91425" rIns="91425" bIns="91425" anchor="ctr" anchorCtr="0"/>
          <a:lstStyle>
            <a:lvl1pPr lvl="0" algn="ctr">
              <a:spcBef>
                <a:spcPts val="0"/>
              </a:spcBef>
              <a:spcAft>
                <a:spcPts val="0"/>
              </a:spcAft>
              <a:buClr>
                <a:schemeClr val="lt1"/>
              </a:buClr>
              <a:buSzPts val="8000"/>
              <a:buNone/>
              <a:defRPr sz="8000">
                <a:solidFill>
                  <a:schemeClr val="lt1"/>
                </a:solidFill>
              </a:defRPr>
            </a:lvl1pPr>
            <a:lvl2pPr lvl="1" algn="ctr">
              <a:spcBef>
                <a:spcPts val="0"/>
              </a:spcBef>
              <a:spcAft>
                <a:spcPts val="0"/>
              </a:spcAft>
              <a:buClr>
                <a:schemeClr val="lt1"/>
              </a:buClr>
              <a:buSzPts val="8000"/>
              <a:buNone/>
              <a:defRPr sz="8000">
                <a:solidFill>
                  <a:schemeClr val="lt1"/>
                </a:solidFill>
              </a:defRPr>
            </a:lvl2pPr>
            <a:lvl3pPr lvl="2" algn="ctr">
              <a:spcBef>
                <a:spcPts val="0"/>
              </a:spcBef>
              <a:spcAft>
                <a:spcPts val="0"/>
              </a:spcAft>
              <a:buClr>
                <a:schemeClr val="lt1"/>
              </a:buClr>
              <a:buSzPts val="8000"/>
              <a:buNone/>
              <a:defRPr sz="8000">
                <a:solidFill>
                  <a:schemeClr val="lt1"/>
                </a:solidFill>
              </a:defRPr>
            </a:lvl3pPr>
            <a:lvl4pPr lvl="3" algn="ctr">
              <a:spcBef>
                <a:spcPts val="0"/>
              </a:spcBef>
              <a:spcAft>
                <a:spcPts val="0"/>
              </a:spcAft>
              <a:buClr>
                <a:schemeClr val="lt1"/>
              </a:buClr>
              <a:buSzPts val="8000"/>
              <a:buNone/>
              <a:defRPr sz="8000">
                <a:solidFill>
                  <a:schemeClr val="lt1"/>
                </a:solidFill>
              </a:defRPr>
            </a:lvl4pPr>
            <a:lvl5pPr lvl="4" algn="ctr">
              <a:spcBef>
                <a:spcPts val="0"/>
              </a:spcBef>
              <a:spcAft>
                <a:spcPts val="0"/>
              </a:spcAft>
              <a:buClr>
                <a:schemeClr val="lt1"/>
              </a:buClr>
              <a:buSzPts val="8000"/>
              <a:buNone/>
              <a:defRPr sz="8000">
                <a:solidFill>
                  <a:schemeClr val="lt1"/>
                </a:solidFill>
              </a:defRPr>
            </a:lvl5pPr>
            <a:lvl6pPr lvl="5" algn="ctr">
              <a:spcBef>
                <a:spcPts val="0"/>
              </a:spcBef>
              <a:spcAft>
                <a:spcPts val="0"/>
              </a:spcAft>
              <a:buClr>
                <a:schemeClr val="lt1"/>
              </a:buClr>
              <a:buSzPts val="8000"/>
              <a:buNone/>
              <a:defRPr sz="8000">
                <a:solidFill>
                  <a:schemeClr val="lt1"/>
                </a:solidFill>
              </a:defRPr>
            </a:lvl6pPr>
            <a:lvl7pPr lvl="6" algn="ctr">
              <a:spcBef>
                <a:spcPts val="0"/>
              </a:spcBef>
              <a:spcAft>
                <a:spcPts val="0"/>
              </a:spcAft>
              <a:buClr>
                <a:schemeClr val="lt1"/>
              </a:buClr>
              <a:buSzPts val="8000"/>
              <a:buNone/>
              <a:defRPr sz="8000">
                <a:solidFill>
                  <a:schemeClr val="lt1"/>
                </a:solidFill>
              </a:defRPr>
            </a:lvl7pPr>
            <a:lvl8pPr lvl="7" algn="ctr">
              <a:spcBef>
                <a:spcPts val="0"/>
              </a:spcBef>
              <a:spcAft>
                <a:spcPts val="0"/>
              </a:spcAft>
              <a:buClr>
                <a:schemeClr val="lt1"/>
              </a:buClr>
              <a:buSzPts val="8000"/>
              <a:buNone/>
              <a:defRPr sz="8000">
                <a:solidFill>
                  <a:schemeClr val="lt1"/>
                </a:solidFill>
              </a:defRPr>
            </a:lvl8pPr>
            <a:lvl9pPr lvl="8" algn="ctr">
              <a:spcBef>
                <a:spcPts val="0"/>
              </a:spcBef>
              <a:spcAft>
                <a:spcPts val="0"/>
              </a:spcAft>
              <a:buClr>
                <a:schemeClr val="lt1"/>
              </a:buClr>
              <a:buSzPts val="8000"/>
              <a:buNone/>
              <a:defRPr sz="8000">
                <a:solidFill>
                  <a:schemeClr val="lt1"/>
                </a:solidFill>
              </a:defRPr>
            </a:lvl9pPr>
          </a:lstStyle>
          <a:p>
            <a:r>
              <a:t>xx%</a:t>
            </a:r>
          </a:p>
        </p:txBody>
      </p:sp>
      <p:sp>
        <p:nvSpPr>
          <p:cNvPr id="269" name="Google Shape;269;p11"/>
          <p:cNvSpPr txBox="1">
            <a:spLocks noGrp="1"/>
          </p:cNvSpPr>
          <p:nvPr>
            <p:ph type="body" idx="1"/>
          </p:nvPr>
        </p:nvSpPr>
        <p:spPr>
          <a:xfrm>
            <a:off x="1388625" y="2712300"/>
            <a:ext cx="6366900" cy="1111200"/>
          </a:xfrm>
          <a:prstGeom prst="rect">
            <a:avLst/>
          </a:prstGeom>
        </p:spPr>
        <p:txBody>
          <a:bodyPr spcFirstLastPara="1" wrap="square" lIns="91425" tIns="91425" rIns="91425" bIns="91425" anchor="t" anchorCtr="0"/>
          <a:lstStyle>
            <a:lvl1pPr marL="457200" lvl="0" indent="-311150" algn="ctr">
              <a:spcBef>
                <a:spcPts val="0"/>
              </a:spcBef>
              <a:spcAft>
                <a:spcPts val="0"/>
              </a:spcAft>
              <a:buClr>
                <a:schemeClr val="lt1"/>
              </a:buClr>
              <a:buSzPts val="1300"/>
              <a:buChar char="●"/>
              <a:defRPr>
                <a:solidFill>
                  <a:schemeClr val="lt1"/>
                </a:solidFill>
              </a:defRPr>
            </a:lvl1pPr>
            <a:lvl2pPr marL="914400" lvl="1" indent="-298450" algn="ctr">
              <a:spcBef>
                <a:spcPts val="1600"/>
              </a:spcBef>
              <a:spcAft>
                <a:spcPts val="0"/>
              </a:spcAft>
              <a:buClr>
                <a:schemeClr val="lt1"/>
              </a:buClr>
              <a:buSzPts val="1100"/>
              <a:buChar char="○"/>
              <a:defRPr>
                <a:solidFill>
                  <a:schemeClr val="lt1"/>
                </a:solidFill>
              </a:defRPr>
            </a:lvl2pPr>
            <a:lvl3pPr marL="1371600" lvl="2" indent="-298450" algn="ctr">
              <a:spcBef>
                <a:spcPts val="1600"/>
              </a:spcBef>
              <a:spcAft>
                <a:spcPts val="0"/>
              </a:spcAft>
              <a:buClr>
                <a:schemeClr val="lt1"/>
              </a:buClr>
              <a:buSzPts val="1100"/>
              <a:buChar char="■"/>
              <a:defRPr>
                <a:solidFill>
                  <a:schemeClr val="lt1"/>
                </a:solidFill>
              </a:defRPr>
            </a:lvl3pPr>
            <a:lvl4pPr marL="1828800" lvl="3" indent="-298450" algn="ctr">
              <a:spcBef>
                <a:spcPts val="1600"/>
              </a:spcBef>
              <a:spcAft>
                <a:spcPts val="0"/>
              </a:spcAft>
              <a:buClr>
                <a:schemeClr val="lt1"/>
              </a:buClr>
              <a:buSzPts val="1100"/>
              <a:buChar char="●"/>
              <a:defRPr>
                <a:solidFill>
                  <a:schemeClr val="lt1"/>
                </a:solidFill>
              </a:defRPr>
            </a:lvl4pPr>
            <a:lvl5pPr marL="2286000" lvl="4" indent="-298450" algn="ctr">
              <a:spcBef>
                <a:spcPts val="1600"/>
              </a:spcBef>
              <a:spcAft>
                <a:spcPts val="0"/>
              </a:spcAft>
              <a:buClr>
                <a:schemeClr val="lt1"/>
              </a:buClr>
              <a:buSzPts val="1100"/>
              <a:buChar char="○"/>
              <a:defRPr>
                <a:solidFill>
                  <a:schemeClr val="lt1"/>
                </a:solidFill>
              </a:defRPr>
            </a:lvl5pPr>
            <a:lvl6pPr marL="2743200" lvl="5" indent="-298450" algn="ctr">
              <a:spcBef>
                <a:spcPts val="1600"/>
              </a:spcBef>
              <a:spcAft>
                <a:spcPts val="0"/>
              </a:spcAft>
              <a:buClr>
                <a:schemeClr val="lt1"/>
              </a:buClr>
              <a:buSzPts val="1100"/>
              <a:buChar char="■"/>
              <a:defRPr>
                <a:solidFill>
                  <a:schemeClr val="lt1"/>
                </a:solidFill>
              </a:defRPr>
            </a:lvl6pPr>
            <a:lvl7pPr marL="3200400" lvl="6" indent="-298450" algn="ctr">
              <a:spcBef>
                <a:spcPts val="1600"/>
              </a:spcBef>
              <a:spcAft>
                <a:spcPts val="0"/>
              </a:spcAft>
              <a:buClr>
                <a:schemeClr val="lt1"/>
              </a:buClr>
              <a:buSzPts val="1100"/>
              <a:buChar char="●"/>
              <a:defRPr>
                <a:solidFill>
                  <a:schemeClr val="lt1"/>
                </a:solidFill>
              </a:defRPr>
            </a:lvl7pPr>
            <a:lvl8pPr marL="3657600" lvl="7" indent="-298450" algn="ctr">
              <a:spcBef>
                <a:spcPts val="1600"/>
              </a:spcBef>
              <a:spcAft>
                <a:spcPts val="0"/>
              </a:spcAft>
              <a:buClr>
                <a:schemeClr val="lt1"/>
              </a:buClr>
              <a:buSzPts val="1100"/>
              <a:buChar char="○"/>
              <a:defRPr>
                <a:solidFill>
                  <a:schemeClr val="lt1"/>
                </a:solidFill>
              </a:defRPr>
            </a:lvl8pPr>
            <a:lvl9pPr marL="4114800" lvl="8" indent="-298450" algn="ctr">
              <a:spcBef>
                <a:spcPts val="1600"/>
              </a:spcBef>
              <a:spcAft>
                <a:spcPts val="1600"/>
              </a:spcAft>
              <a:buClr>
                <a:schemeClr val="lt1"/>
              </a:buClr>
              <a:buSzPts val="1100"/>
              <a:buChar char="■"/>
              <a:defRPr>
                <a:solidFill>
                  <a:schemeClr val="lt1"/>
                </a:solidFill>
              </a:defRPr>
            </a:lvl9pPr>
          </a:lstStyle>
          <a:p>
            <a:endParaRPr/>
          </a:p>
        </p:txBody>
      </p:sp>
      <p:sp>
        <p:nvSpPr>
          <p:cNvPr id="270" name="Google Shape;270;p11"/>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71"/>
        <p:cNvGrpSpPr/>
        <p:nvPr/>
      </p:nvGrpSpPr>
      <p:grpSpPr>
        <a:xfrm>
          <a:off x="0" y="0"/>
          <a:ext cx="0" cy="0"/>
          <a:chOff x="0" y="0"/>
          <a:chExt cx="0" cy="0"/>
        </a:xfrm>
      </p:grpSpPr>
      <p:sp>
        <p:nvSpPr>
          <p:cNvPr id="272" name="Google Shape;272;p12"/>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49"/>
        <p:cNvGrpSpPr/>
        <p:nvPr/>
      </p:nvGrpSpPr>
      <p:grpSpPr>
        <a:xfrm>
          <a:off x="0" y="0"/>
          <a:ext cx="0" cy="0"/>
          <a:chOff x="0" y="0"/>
          <a:chExt cx="0" cy="0"/>
        </a:xfrm>
      </p:grpSpPr>
      <p:grpSp>
        <p:nvGrpSpPr>
          <p:cNvPr id="50" name="Google Shape;50;p3"/>
          <p:cNvGrpSpPr/>
          <p:nvPr/>
        </p:nvGrpSpPr>
        <p:grpSpPr>
          <a:xfrm>
            <a:off x="146769" y="3406"/>
            <a:ext cx="1233215" cy="1384535"/>
            <a:chOff x="146769" y="3406"/>
            <a:chExt cx="1233215" cy="1384535"/>
          </a:xfrm>
        </p:grpSpPr>
        <p:grpSp>
          <p:nvGrpSpPr>
            <p:cNvPr id="51" name="Google Shape;51;p3"/>
            <p:cNvGrpSpPr/>
            <p:nvPr/>
          </p:nvGrpSpPr>
          <p:grpSpPr>
            <a:xfrm>
              <a:off x="1063183" y="3406"/>
              <a:ext cx="316800" cy="688513"/>
              <a:chOff x="1063183" y="3406"/>
              <a:chExt cx="316800" cy="688513"/>
            </a:xfrm>
          </p:grpSpPr>
          <p:sp>
            <p:nvSpPr>
              <p:cNvPr id="52" name="Google Shape;52;p3"/>
              <p:cNvSpPr/>
              <p:nvPr/>
            </p:nvSpPr>
            <p:spPr>
              <a:xfrm rot="10800000">
                <a:off x="1063183" y="3419"/>
                <a:ext cx="316800" cy="688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3"/>
              <p:cNvSpPr/>
              <p:nvPr/>
            </p:nvSpPr>
            <p:spPr>
              <a:xfrm rot="10800000">
                <a:off x="1063183" y="3406"/>
                <a:ext cx="316800" cy="340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 name="Google Shape;54;p3"/>
            <p:cNvGrpSpPr/>
            <p:nvPr/>
          </p:nvGrpSpPr>
          <p:grpSpPr>
            <a:xfrm>
              <a:off x="604976" y="3406"/>
              <a:ext cx="316800" cy="1036524"/>
              <a:chOff x="604976" y="3406"/>
              <a:chExt cx="316800" cy="1036524"/>
            </a:xfrm>
          </p:grpSpPr>
          <p:sp>
            <p:nvSpPr>
              <p:cNvPr id="55" name="Google Shape;55;p3"/>
              <p:cNvSpPr/>
              <p:nvPr/>
            </p:nvSpPr>
            <p:spPr>
              <a:xfrm rot="10800000">
                <a:off x="604976" y="3419"/>
                <a:ext cx="316800" cy="688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3"/>
              <p:cNvSpPr/>
              <p:nvPr/>
            </p:nvSpPr>
            <p:spPr>
              <a:xfrm rot="10800000">
                <a:off x="604976" y="3430"/>
                <a:ext cx="316800" cy="1036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3"/>
              <p:cNvSpPr/>
              <p:nvPr/>
            </p:nvSpPr>
            <p:spPr>
              <a:xfrm rot="10800000">
                <a:off x="604976" y="3406"/>
                <a:ext cx="316800" cy="340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 name="Google Shape;58;p3"/>
            <p:cNvGrpSpPr/>
            <p:nvPr/>
          </p:nvGrpSpPr>
          <p:grpSpPr>
            <a:xfrm>
              <a:off x="146769" y="3406"/>
              <a:ext cx="316800" cy="1384535"/>
              <a:chOff x="146769" y="3406"/>
              <a:chExt cx="316800" cy="1384535"/>
            </a:xfrm>
          </p:grpSpPr>
          <p:sp>
            <p:nvSpPr>
              <p:cNvPr id="59" name="Google Shape;59;p3"/>
              <p:cNvSpPr/>
              <p:nvPr/>
            </p:nvSpPr>
            <p:spPr>
              <a:xfrm rot="10800000">
                <a:off x="146769" y="3419"/>
                <a:ext cx="316800" cy="688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3"/>
              <p:cNvSpPr/>
              <p:nvPr/>
            </p:nvSpPr>
            <p:spPr>
              <a:xfrm rot="10800000">
                <a:off x="146769" y="3441"/>
                <a:ext cx="316800" cy="1384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3"/>
              <p:cNvSpPr/>
              <p:nvPr/>
            </p:nvSpPr>
            <p:spPr>
              <a:xfrm rot="10800000">
                <a:off x="146769" y="3430"/>
                <a:ext cx="316800" cy="1036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3"/>
              <p:cNvSpPr/>
              <p:nvPr/>
            </p:nvSpPr>
            <p:spPr>
              <a:xfrm rot="10800000">
                <a:off x="146769" y="3406"/>
                <a:ext cx="316800" cy="340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3" name="Google Shape;63;p3"/>
          <p:cNvGrpSpPr/>
          <p:nvPr/>
        </p:nvGrpSpPr>
        <p:grpSpPr>
          <a:xfrm>
            <a:off x="6775084" y="2904008"/>
            <a:ext cx="2186148" cy="2239500"/>
            <a:chOff x="6775084" y="2904008"/>
            <a:chExt cx="2186148" cy="2239500"/>
          </a:xfrm>
        </p:grpSpPr>
        <p:grpSp>
          <p:nvGrpSpPr>
            <p:cNvPr id="64" name="Google Shape;64;p3"/>
            <p:cNvGrpSpPr/>
            <p:nvPr/>
          </p:nvGrpSpPr>
          <p:grpSpPr>
            <a:xfrm>
              <a:off x="6775084" y="4253708"/>
              <a:ext cx="409500" cy="889800"/>
              <a:chOff x="6775084" y="4253708"/>
              <a:chExt cx="409500" cy="889800"/>
            </a:xfrm>
          </p:grpSpPr>
          <p:sp>
            <p:nvSpPr>
              <p:cNvPr id="65" name="Google Shape;65;p3"/>
              <p:cNvSpPr/>
              <p:nvPr/>
            </p:nvSpPr>
            <p:spPr>
              <a:xfrm>
                <a:off x="6775084" y="4253708"/>
                <a:ext cx="409500" cy="8898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3"/>
              <p:cNvSpPr/>
              <p:nvPr/>
            </p:nvSpPr>
            <p:spPr>
              <a:xfrm>
                <a:off x="6775084" y="4703408"/>
                <a:ext cx="409500" cy="4401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 name="Google Shape;67;p3"/>
            <p:cNvGrpSpPr/>
            <p:nvPr/>
          </p:nvGrpSpPr>
          <p:grpSpPr>
            <a:xfrm>
              <a:off x="7367299" y="3804008"/>
              <a:ext cx="409500" cy="1339500"/>
              <a:chOff x="7367299" y="3804008"/>
              <a:chExt cx="409500" cy="1339500"/>
            </a:xfrm>
          </p:grpSpPr>
          <p:sp>
            <p:nvSpPr>
              <p:cNvPr id="68" name="Google Shape;68;p3"/>
              <p:cNvSpPr/>
              <p:nvPr/>
            </p:nvSpPr>
            <p:spPr>
              <a:xfrm>
                <a:off x="7367299" y="4253708"/>
                <a:ext cx="409500" cy="8898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3"/>
              <p:cNvSpPr/>
              <p:nvPr/>
            </p:nvSpPr>
            <p:spPr>
              <a:xfrm>
                <a:off x="7367299" y="3804008"/>
                <a:ext cx="409500" cy="133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3"/>
              <p:cNvSpPr/>
              <p:nvPr/>
            </p:nvSpPr>
            <p:spPr>
              <a:xfrm>
                <a:off x="7367299" y="4703408"/>
                <a:ext cx="409500" cy="4401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 name="Google Shape;71;p3"/>
            <p:cNvGrpSpPr/>
            <p:nvPr/>
          </p:nvGrpSpPr>
          <p:grpSpPr>
            <a:xfrm>
              <a:off x="7959516" y="3354008"/>
              <a:ext cx="409500" cy="1789500"/>
              <a:chOff x="7959516" y="3354008"/>
              <a:chExt cx="409500" cy="1789500"/>
            </a:xfrm>
          </p:grpSpPr>
          <p:sp>
            <p:nvSpPr>
              <p:cNvPr id="72" name="Google Shape;72;p3"/>
              <p:cNvSpPr/>
              <p:nvPr/>
            </p:nvSpPr>
            <p:spPr>
              <a:xfrm>
                <a:off x="7959516" y="4253708"/>
                <a:ext cx="409500" cy="8898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3"/>
              <p:cNvSpPr/>
              <p:nvPr/>
            </p:nvSpPr>
            <p:spPr>
              <a:xfrm>
                <a:off x="7959516" y="3354008"/>
                <a:ext cx="409500" cy="178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3"/>
              <p:cNvSpPr/>
              <p:nvPr/>
            </p:nvSpPr>
            <p:spPr>
              <a:xfrm>
                <a:off x="7959516" y="3804008"/>
                <a:ext cx="409500" cy="133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3"/>
              <p:cNvSpPr/>
              <p:nvPr/>
            </p:nvSpPr>
            <p:spPr>
              <a:xfrm>
                <a:off x="7959516" y="4703408"/>
                <a:ext cx="409500" cy="4401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 name="Google Shape;76;p3"/>
            <p:cNvGrpSpPr/>
            <p:nvPr/>
          </p:nvGrpSpPr>
          <p:grpSpPr>
            <a:xfrm>
              <a:off x="8551731" y="2904008"/>
              <a:ext cx="409500" cy="2239500"/>
              <a:chOff x="8551731" y="2904008"/>
              <a:chExt cx="409500" cy="2239500"/>
            </a:xfrm>
          </p:grpSpPr>
          <p:sp>
            <p:nvSpPr>
              <p:cNvPr id="77" name="Google Shape;77;p3"/>
              <p:cNvSpPr/>
              <p:nvPr/>
            </p:nvSpPr>
            <p:spPr>
              <a:xfrm>
                <a:off x="8551731" y="4253708"/>
                <a:ext cx="409500" cy="8898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3"/>
              <p:cNvSpPr/>
              <p:nvPr/>
            </p:nvSpPr>
            <p:spPr>
              <a:xfrm>
                <a:off x="8551731" y="3354008"/>
                <a:ext cx="409500" cy="178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3"/>
              <p:cNvSpPr/>
              <p:nvPr/>
            </p:nvSpPr>
            <p:spPr>
              <a:xfrm>
                <a:off x="8551731" y="3804008"/>
                <a:ext cx="409500" cy="133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3"/>
              <p:cNvSpPr/>
              <p:nvPr/>
            </p:nvSpPr>
            <p:spPr>
              <a:xfrm>
                <a:off x="8551731" y="2904008"/>
                <a:ext cx="409500" cy="223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3"/>
              <p:cNvSpPr/>
              <p:nvPr/>
            </p:nvSpPr>
            <p:spPr>
              <a:xfrm>
                <a:off x="8551731" y="4703408"/>
                <a:ext cx="409500" cy="4401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82" name="Google Shape;82;p3"/>
          <p:cNvSpPr txBox="1">
            <a:spLocks noGrp="1"/>
          </p:cNvSpPr>
          <p:nvPr>
            <p:ph type="title"/>
          </p:nvPr>
        </p:nvSpPr>
        <p:spPr>
          <a:xfrm>
            <a:off x="824000" y="1613825"/>
            <a:ext cx="5857800" cy="1872900"/>
          </a:xfrm>
          <a:prstGeom prst="rect">
            <a:avLst/>
          </a:prstGeom>
        </p:spPr>
        <p:txBody>
          <a:bodyPr spcFirstLastPara="1" wrap="square" lIns="91425" tIns="91425" rIns="91425" bIns="91425" anchor="ctr" anchorCtr="0"/>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83" name="Google Shape;83;p3"/>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84"/>
        <p:cNvGrpSpPr/>
        <p:nvPr/>
      </p:nvGrpSpPr>
      <p:grpSpPr>
        <a:xfrm>
          <a:off x="0" y="0"/>
          <a:ext cx="0" cy="0"/>
          <a:chOff x="0" y="0"/>
          <a:chExt cx="0" cy="0"/>
        </a:xfrm>
      </p:grpSpPr>
      <p:grpSp>
        <p:nvGrpSpPr>
          <p:cNvPr id="85" name="Google Shape;85;p4"/>
          <p:cNvGrpSpPr/>
          <p:nvPr/>
        </p:nvGrpSpPr>
        <p:grpSpPr>
          <a:xfrm>
            <a:off x="625966" y="299376"/>
            <a:ext cx="999312" cy="999312"/>
            <a:chOff x="348199" y="179450"/>
            <a:chExt cx="1116300" cy="1116300"/>
          </a:xfrm>
        </p:grpSpPr>
        <p:sp>
          <p:nvSpPr>
            <p:cNvPr id="86" name="Google Shape;86;p4"/>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4"/>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8" name="Google Shape;88;p4"/>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89" name="Google Shape;89;p4"/>
          <p:cNvSpPr txBox="1">
            <a:spLocks noGrp="1"/>
          </p:cNvSpPr>
          <p:nvPr>
            <p:ph type="body" idx="1"/>
          </p:nvPr>
        </p:nvSpPr>
        <p:spPr>
          <a:xfrm>
            <a:off x="1303800" y="1990050"/>
            <a:ext cx="7030500" cy="25416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90" name="Google Shape;90;p4"/>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91"/>
        <p:cNvGrpSpPr/>
        <p:nvPr/>
      </p:nvGrpSpPr>
      <p:grpSpPr>
        <a:xfrm>
          <a:off x="0" y="0"/>
          <a:ext cx="0" cy="0"/>
          <a:chOff x="0" y="0"/>
          <a:chExt cx="0" cy="0"/>
        </a:xfrm>
      </p:grpSpPr>
      <p:grpSp>
        <p:nvGrpSpPr>
          <p:cNvPr id="92" name="Google Shape;92;p5"/>
          <p:cNvGrpSpPr/>
          <p:nvPr/>
        </p:nvGrpSpPr>
        <p:grpSpPr>
          <a:xfrm>
            <a:off x="625966" y="299376"/>
            <a:ext cx="999312" cy="999312"/>
            <a:chOff x="348199" y="179450"/>
            <a:chExt cx="1116300" cy="1116300"/>
          </a:xfrm>
        </p:grpSpPr>
        <p:sp>
          <p:nvSpPr>
            <p:cNvPr id="93" name="Google Shape;93;p5"/>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5"/>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5" name="Google Shape;95;p5"/>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96" name="Google Shape;96;p5"/>
          <p:cNvSpPr txBox="1">
            <a:spLocks noGrp="1"/>
          </p:cNvSpPr>
          <p:nvPr>
            <p:ph type="body" idx="1"/>
          </p:nvPr>
        </p:nvSpPr>
        <p:spPr>
          <a:xfrm>
            <a:off x="1303800" y="1990050"/>
            <a:ext cx="3430500" cy="25416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97" name="Google Shape;97;p5"/>
          <p:cNvSpPr txBox="1">
            <a:spLocks noGrp="1"/>
          </p:cNvSpPr>
          <p:nvPr>
            <p:ph type="body" idx="2"/>
          </p:nvPr>
        </p:nvSpPr>
        <p:spPr>
          <a:xfrm>
            <a:off x="4903650" y="1990050"/>
            <a:ext cx="3430500" cy="25416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98" name="Google Shape;98;p5"/>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9"/>
        <p:cNvGrpSpPr/>
        <p:nvPr/>
      </p:nvGrpSpPr>
      <p:grpSpPr>
        <a:xfrm>
          <a:off x="0" y="0"/>
          <a:ext cx="0" cy="0"/>
          <a:chOff x="0" y="0"/>
          <a:chExt cx="0" cy="0"/>
        </a:xfrm>
      </p:grpSpPr>
      <p:grpSp>
        <p:nvGrpSpPr>
          <p:cNvPr id="100" name="Google Shape;100;p6"/>
          <p:cNvGrpSpPr/>
          <p:nvPr/>
        </p:nvGrpSpPr>
        <p:grpSpPr>
          <a:xfrm>
            <a:off x="625966" y="299376"/>
            <a:ext cx="999312" cy="999312"/>
            <a:chOff x="348199" y="179450"/>
            <a:chExt cx="1116300" cy="1116300"/>
          </a:xfrm>
        </p:grpSpPr>
        <p:sp>
          <p:nvSpPr>
            <p:cNvPr id="101" name="Google Shape;101;p6"/>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6"/>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 name="Google Shape;103;p6"/>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04" name="Google Shape;104;p6"/>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05"/>
        <p:cNvGrpSpPr/>
        <p:nvPr/>
      </p:nvGrpSpPr>
      <p:grpSpPr>
        <a:xfrm>
          <a:off x="0" y="0"/>
          <a:ext cx="0" cy="0"/>
          <a:chOff x="0" y="0"/>
          <a:chExt cx="0" cy="0"/>
        </a:xfrm>
      </p:grpSpPr>
      <p:grpSp>
        <p:nvGrpSpPr>
          <p:cNvPr id="106" name="Google Shape;106;p7"/>
          <p:cNvGrpSpPr/>
          <p:nvPr/>
        </p:nvGrpSpPr>
        <p:grpSpPr>
          <a:xfrm>
            <a:off x="625966" y="299376"/>
            <a:ext cx="999312" cy="999312"/>
            <a:chOff x="348199" y="179450"/>
            <a:chExt cx="1116300" cy="1116300"/>
          </a:xfrm>
        </p:grpSpPr>
        <p:sp>
          <p:nvSpPr>
            <p:cNvPr id="107" name="Google Shape;107;p7"/>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7"/>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9" name="Google Shape;109;p7"/>
          <p:cNvSpPr txBox="1">
            <a:spLocks noGrp="1"/>
          </p:cNvSpPr>
          <p:nvPr>
            <p:ph type="title"/>
          </p:nvPr>
        </p:nvSpPr>
        <p:spPr>
          <a:xfrm>
            <a:off x="1303800" y="598575"/>
            <a:ext cx="3312000" cy="15900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10" name="Google Shape;110;p7"/>
          <p:cNvSpPr txBox="1">
            <a:spLocks noGrp="1"/>
          </p:cNvSpPr>
          <p:nvPr>
            <p:ph type="body" idx="1"/>
          </p:nvPr>
        </p:nvSpPr>
        <p:spPr>
          <a:xfrm>
            <a:off x="1303800" y="2309675"/>
            <a:ext cx="3312000" cy="22218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111" name="Google Shape;111;p7"/>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dk1"/>
        </a:solidFill>
        <a:effectLst/>
      </p:bgPr>
    </p:bg>
    <p:spTree>
      <p:nvGrpSpPr>
        <p:cNvPr id="1" name="Shape 112"/>
        <p:cNvGrpSpPr/>
        <p:nvPr/>
      </p:nvGrpSpPr>
      <p:grpSpPr>
        <a:xfrm>
          <a:off x="0" y="0"/>
          <a:ext cx="0" cy="0"/>
          <a:chOff x="0" y="0"/>
          <a:chExt cx="0" cy="0"/>
        </a:xfrm>
      </p:grpSpPr>
      <p:grpSp>
        <p:nvGrpSpPr>
          <p:cNvPr id="113" name="Google Shape;113;p8"/>
          <p:cNvGrpSpPr/>
          <p:nvPr/>
        </p:nvGrpSpPr>
        <p:grpSpPr>
          <a:xfrm>
            <a:off x="6866714" y="1306"/>
            <a:ext cx="2267451" cy="2601690"/>
            <a:chOff x="6790514" y="1306"/>
            <a:chExt cx="2267451" cy="2601690"/>
          </a:xfrm>
        </p:grpSpPr>
        <p:grpSp>
          <p:nvGrpSpPr>
            <p:cNvPr id="114" name="Google Shape;114;p8"/>
            <p:cNvGrpSpPr/>
            <p:nvPr/>
          </p:nvGrpSpPr>
          <p:grpSpPr>
            <a:xfrm>
              <a:off x="7067465" y="1306"/>
              <a:ext cx="1990500" cy="1990200"/>
              <a:chOff x="7067465" y="1306"/>
              <a:chExt cx="1990500" cy="1990200"/>
            </a:xfrm>
          </p:grpSpPr>
          <p:sp>
            <p:nvSpPr>
              <p:cNvPr id="115" name="Google Shape;115;p8"/>
              <p:cNvSpPr/>
              <p:nvPr/>
            </p:nvSpPr>
            <p:spPr>
              <a:xfrm rot="-8648551">
                <a:off x="7594313" y="527721"/>
                <a:ext cx="937226" cy="937226"/>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8"/>
              <p:cNvSpPr/>
              <p:nvPr/>
            </p:nvSpPr>
            <p:spPr>
              <a:xfrm rot="-8648551">
                <a:off x="7594313" y="527721"/>
                <a:ext cx="937226" cy="937226"/>
              </a:xfrm>
              <a:prstGeom prst="pie">
                <a:avLst>
                  <a:gd name="adj1" fmla="val 19376841"/>
                  <a:gd name="adj2" fmla="val 12313574"/>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8"/>
              <p:cNvSpPr/>
              <p:nvPr/>
            </p:nvSpPr>
            <p:spPr>
              <a:xfrm rot="-8649154">
                <a:off x="7349891" y="283705"/>
                <a:ext cx="1425647" cy="1425404"/>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8" name="Google Shape;118;p8"/>
            <p:cNvGrpSpPr/>
            <p:nvPr/>
          </p:nvGrpSpPr>
          <p:grpSpPr>
            <a:xfrm>
              <a:off x="8207126" y="1807996"/>
              <a:ext cx="795000" cy="795000"/>
              <a:chOff x="8207126" y="1807996"/>
              <a:chExt cx="795000" cy="795000"/>
            </a:xfrm>
          </p:grpSpPr>
          <p:sp>
            <p:nvSpPr>
              <p:cNvPr id="119" name="Google Shape;119;p8"/>
              <p:cNvSpPr/>
              <p:nvPr/>
            </p:nvSpPr>
            <p:spPr>
              <a:xfrm rot="2152054">
                <a:off x="8319942" y="1920813"/>
                <a:ext cx="569367" cy="569367"/>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8"/>
              <p:cNvSpPr/>
              <p:nvPr/>
            </p:nvSpPr>
            <p:spPr>
              <a:xfrm rot="2150259">
                <a:off x="8408218" y="2008610"/>
                <a:ext cx="393004" cy="393004"/>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8"/>
              <p:cNvSpPr/>
              <p:nvPr/>
            </p:nvSpPr>
            <p:spPr>
              <a:xfrm rot="2150259">
                <a:off x="8408218" y="2008610"/>
                <a:ext cx="393004" cy="393004"/>
              </a:xfrm>
              <a:prstGeom prst="pie">
                <a:avLst>
                  <a:gd name="adj1" fmla="val 5699893"/>
                  <a:gd name="adj2" fmla="val 12313574"/>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122;p8"/>
            <p:cNvGrpSpPr/>
            <p:nvPr/>
          </p:nvGrpSpPr>
          <p:grpSpPr>
            <a:xfrm>
              <a:off x="6790514" y="118857"/>
              <a:ext cx="548700" cy="548700"/>
              <a:chOff x="6790514" y="118857"/>
              <a:chExt cx="548700" cy="548700"/>
            </a:xfrm>
          </p:grpSpPr>
          <p:sp>
            <p:nvSpPr>
              <p:cNvPr id="123" name="Google Shape;123;p8"/>
              <p:cNvSpPr/>
              <p:nvPr/>
            </p:nvSpPr>
            <p:spPr>
              <a:xfrm rot="2150259">
                <a:off x="6868362" y="196705"/>
                <a:ext cx="393004" cy="393004"/>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8"/>
              <p:cNvSpPr/>
              <p:nvPr/>
            </p:nvSpPr>
            <p:spPr>
              <a:xfrm rot="2150259">
                <a:off x="6868362" y="196705"/>
                <a:ext cx="393004" cy="393004"/>
              </a:xfrm>
              <a:prstGeom prst="pie">
                <a:avLst>
                  <a:gd name="adj1" fmla="val 5699893"/>
                  <a:gd name="adj2" fmla="val 12313574"/>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25" name="Google Shape;125;p8"/>
          <p:cNvSpPr txBox="1">
            <a:spLocks noGrp="1"/>
          </p:cNvSpPr>
          <p:nvPr>
            <p:ph type="title"/>
          </p:nvPr>
        </p:nvSpPr>
        <p:spPr>
          <a:xfrm>
            <a:off x="824000" y="763600"/>
            <a:ext cx="5857800" cy="3573300"/>
          </a:xfrm>
          <a:prstGeom prst="rect">
            <a:avLst/>
          </a:prstGeom>
        </p:spPr>
        <p:txBody>
          <a:bodyPr spcFirstLastPara="1" wrap="square" lIns="91425" tIns="91425" rIns="91425" bIns="91425" anchor="ctr" anchorCtr="0"/>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126" name="Google Shape;126;p8"/>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27"/>
        <p:cNvGrpSpPr/>
        <p:nvPr/>
      </p:nvGrpSpPr>
      <p:grpSpPr>
        <a:xfrm>
          <a:off x="0" y="0"/>
          <a:ext cx="0" cy="0"/>
          <a:chOff x="0" y="0"/>
          <a:chExt cx="0" cy="0"/>
        </a:xfrm>
      </p:grpSpPr>
      <p:grpSp>
        <p:nvGrpSpPr>
          <p:cNvPr id="128" name="Google Shape;128;p9"/>
          <p:cNvGrpSpPr/>
          <p:nvPr/>
        </p:nvGrpSpPr>
        <p:grpSpPr>
          <a:xfrm>
            <a:off x="625966" y="299376"/>
            <a:ext cx="999312" cy="999312"/>
            <a:chOff x="348199" y="179450"/>
            <a:chExt cx="1116300" cy="1116300"/>
          </a:xfrm>
        </p:grpSpPr>
        <p:sp>
          <p:nvSpPr>
            <p:cNvPr id="129" name="Google Shape;129;p9"/>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9"/>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1" name="Google Shape;131;p9"/>
          <p:cNvSpPr txBox="1">
            <a:spLocks noGrp="1"/>
          </p:cNvSpPr>
          <p:nvPr>
            <p:ph type="title"/>
          </p:nvPr>
        </p:nvSpPr>
        <p:spPr>
          <a:xfrm>
            <a:off x="1303800" y="598575"/>
            <a:ext cx="3430500" cy="1990200"/>
          </a:xfrm>
          <a:prstGeom prst="rect">
            <a:avLst/>
          </a:prstGeom>
          <a:ln w="9525" cap="flat" cmpd="sng">
            <a:solidFill>
              <a:schemeClr val="lt1"/>
            </a:solidFill>
            <a:prstDash val="solid"/>
            <a:round/>
            <a:headEnd type="none" w="sm" len="sm"/>
            <a:tailEnd type="none" w="sm" len="sm"/>
          </a:ln>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32" name="Google Shape;132;p9"/>
          <p:cNvSpPr txBox="1">
            <a:spLocks noGrp="1"/>
          </p:cNvSpPr>
          <p:nvPr>
            <p:ph type="subTitle" idx="1"/>
          </p:nvPr>
        </p:nvSpPr>
        <p:spPr>
          <a:xfrm>
            <a:off x="1303800" y="2743203"/>
            <a:ext cx="3430500" cy="726000"/>
          </a:xfrm>
          <a:prstGeom prst="rect">
            <a:avLst/>
          </a:prstGeom>
          <a:ln w="9525" cap="flat" cmpd="sng">
            <a:solidFill>
              <a:schemeClr val="lt1"/>
            </a:solidFill>
            <a:prstDash val="solid"/>
            <a:round/>
            <a:headEnd type="none" w="sm" len="sm"/>
            <a:tailEnd type="none" w="sm" len="sm"/>
          </a:ln>
        </p:spPr>
        <p:txBody>
          <a:bodyPr spcFirstLastPara="1" wrap="square" lIns="91425" tIns="91425" rIns="91425" bIns="91425" anchor="t" anchorCtr="0"/>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a:endParaRPr/>
          </a:p>
        </p:txBody>
      </p:sp>
      <p:sp>
        <p:nvSpPr>
          <p:cNvPr id="133" name="Google Shape;133;p9"/>
          <p:cNvSpPr txBox="1">
            <a:spLocks noGrp="1"/>
          </p:cNvSpPr>
          <p:nvPr>
            <p:ph type="body" idx="2"/>
          </p:nvPr>
        </p:nvSpPr>
        <p:spPr>
          <a:xfrm>
            <a:off x="4903700" y="661000"/>
            <a:ext cx="3430500" cy="3870600"/>
          </a:xfrm>
          <a:prstGeom prst="rect">
            <a:avLst/>
          </a:prstGeom>
          <a:ln w="9525" cap="flat" cmpd="sng">
            <a:solidFill>
              <a:schemeClr val="lt1"/>
            </a:solidFill>
            <a:prstDash val="solid"/>
            <a:round/>
            <a:headEnd type="none" w="sm" len="sm"/>
            <a:tailEnd type="none" w="sm" len="sm"/>
          </a:ln>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134" name="Google Shape;134;p9"/>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35"/>
        <p:cNvGrpSpPr/>
        <p:nvPr/>
      </p:nvGrpSpPr>
      <p:grpSpPr>
        <a:xfrm>
          <a:off x="0" y="0"/>
          <a:ext cx="0" cy="0"/>
          <a:chOff x="0" y="0"/>
          <a:chExt cx="0" cy="0"/>
        </a:xfrm>
      </p:grpSpPr>
      <p:grpSp>
        <p:nvGrpSpPr>
          <p:cNvPr id="136" name="Google Shape;136;p10"/>
          <p:cNvGrpSpPr/>
          <p:nvPr/>
        </p:nvGrpSpPr>
        <p:grpSpPr>
          <a:xfrm>
            <a:off x="713373" y="3847119"/>
            <a:ext cx="825392" cy="825392"/>
            <a:chOff x="348199" y="179450"/>
            <a:chExt cx="1116300" cy="1116300"/>
          </a:xfrm>
        </p:grpSpPr>
        <p:sp>
          <p:nvSpPr>
            <p:cNvPr id="137" name="Google Shape;137;p10"/>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10"/>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9" name="Google Shape;139;p10"/>
          <p:cNvSpPr txBox="1">
            <a:spLocks noGrp="1"/>
          </p:cNvSpPr>
          <p:nvPr>
            <p:ph type="body" idx="1"/>
          </p:nvPr>
        </p:nvSpPr>
        <p:spPr>
          <a:xfrm>
            <a:off x="1303800" y="4138975"/>
            <a:ext cx="5843100" cy="534900"/>
          </a:xfrm>
          <a:prstGeom prst="rect">
            <a:avLst/>
          </a:prstGeom>
        </p:spPr>
        <p:txBody>
          <a:bodyPr spcFirstLastPara="1" wrap="square" lIns="91425" tIns="91425" rIns="91425" bIns="91425" anchor="t" anchorCtr="0"/>
          <a:lstStyle>
            <a:lvl1pPr marL="457200" lvl="0" indent="-228600">
              <a:lnSpc>
                <a:spcPct val="100000"/>
              </a:lnSpc>
              <a:spcBef>
                <a:spcPts val="0"/>
              </a:spcBef>
              <a:spcAft>
                <a:spcPts val="0"/>
              </a:spcAft>
              <a:buSzPts val="1300"/>
              <a:buNone/>
              <a:defRPr/>
            </a:lvl1pPr>
          </a:lstStyle>
          <a:p>
            <a:endParaRPr/>
          </a:p>
        </p:txBody>
      </p:sp>
      <p:sp>
        <p:nvSpPr>
          <p:cNvPr id="140" name="Google Shape;140;p10"/>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omentum">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1pPr>
            <a:lvl2pPr lvl="1">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2pPr>
            <a:lvl3pPr lvl="2">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3pPr>
            <a:lvl4pPr lvl="3">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4pPr>
            <a:lvl5pPr lvl="4">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5pPr>
            <a:lvl6pPr lvl="5">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6pPr>
            <a:lvl7pPr lvl="6">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7pPr>
            <a:lvl8pPr lvl="7">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8pPr>
            <a:lvl9pPr lvl="8">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11150">
              <a:lnSpc>
                <a:spcPct val="115000"/>
              </a:lnSpc>
              <a:spcBef>
                <a:spcPts val="0"/>
              </a:spcBef>
              <a:spcAft>
                <a:spcPts val="0"/>
              </a:spcAft>
              <a:buClr>
                <a:schemeClr val="dk2"/>
              </a:buClr>
              <a:buSzPts val="1300"/>
              <a:buFont typeface="Nunito"/>
              <a:buChar char="●"/>
              <a:defRPr sz="1300">
                <a:solidFill>
                  <a:schemeClr val="dk2"/>
                </a:solidFill>
                <a:latin typeface="Nunito"/>
                <a:ea typeface="Nunito"/>
                <a:cs typeface="Nunito"/>
                <a:sym typeface="Nunito"/>
              </a:defRPr>
            </a:lvl1pPr>
            <a:lvl2pPr marL="914400" lvl="1" indent="-29845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2pPr>
            <a:lvl3pPr marL="1371600" lvl="2" indent="-29845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3pPr>
            <a:lvl4pPr marL="1828800" lvl="3" indent="-29845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4pPr>
            <a:lvl5pPr marL="2286000" lvl="4" indent="-29845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5pPr>
            <a:lvl6pPr marL="2743200" lvl="5" indent="-29845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6pPr>
            <a:lvl7pPr marL="3200400" lvl="6" indent="-29845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7pPr>
            <a:lvl8pPr marL="3657600" lvl="7" indent="-29845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8pPr>
            <a:lvl9pPr marL="4114800" lvl="8" indent="-298450">
              <a:lnSpc>
                <a:spcPct val="115000"/>
              </a:lnSpc>
              <a:spcBef>
                <a:spcPts val="1600"/>
              </a:spcBef>
              <a:spcAft>
                <a:spcPts val="1600"/>
              </a:spcAft>
              <a:buClr>
                <a:schemeClr val="dk2"/>
              </a:buClr>
              <a:buSzPts val="1100"/>
              <a:buFont typeface="Nunito"/>
              <a:buChar char="■"/>
              <a:defRPr sz="1100">
                <a:solidFill>
                  <a:schemeClr val="dk2"/>
                </a:solidFill>
                <a:latin typeface="Nunito"/>
                <a:ea typeface="Nunito"/>
                <a:cs typeface="Nunito"/>
                <a:sym typeface="Nunito"/>
              </a:defRPr>
            </a:lvl9pPr>
          </a:lstStyle>
          <a:p>
            <a:endParaRPr/>
          </a:p>
        </p:txBody>
      </p:sp>
      <p:sp>
        <p:nvSpPr>
          <p:cNvPr id="8" name="Google Shape;8;p1"/>
          <p:cNvSpPr txBox="1">
            <a:spLocks noGrp="1"/>
          </p:cNvSpPr>
          <p:nvPr>
            <p:ph type="sldNum" idx="12"/>
          </p:nvPr>
        </p:nvSpPr>
        <p:spPr>
          <a:xfrm>
            <a:off x="8451046" y="4736976"/>
            <a:ext cx="548700" cy="393600"/>
          </a:xfrm>
          <a:prstGeom prst="rect">
            <a:avLst/>
          </a:prstGeom>
          <a:noFill/>
          <a:ln>
            <a:noFill/>
          </a:ln>
        </p:spPr>
        <p:txBody>
          <a:bodyPr spcFirstLastPara="1" wrap="square" lIns="91425" tIns="91425" rIns="91425" bIns="91425" anchor="ctr" anchorCtr="0">
            <a:noAutofit/>
          </a:bodyPr>
          <a:lstStyle>
            <a:lvl1pPr lvl="0" algn="r">
              <a:buNone/>
              <a:defRPr sz="900">
                <a:solidFill>
                  <a:schemeClr val="dk2"/>
                </a:solidFill>
                <a:latin typeface="Nunito"/>
                <a:ea typeface="Nunito"/>
                <a:cs typeface="Nunito"/>
                <a:sym typeface="Nunito"/>
              </a:defRPr>
            </a:lvl1pPr>
            <a:lvl2pPr lvl="1" algn="r">
              <a:buNone/>
              <a:defRPr sz="900">
                <a:solidFill>
                  <a:schemeClr val="dk2"/>
                </a:solidFill>
                <a:latin typeface="Nunito"/>
                <a:ea typeface="Nunito"/>
                <a:cs typeface="Nunito"/>
                <a:sym typeface="Nunito"/>
              </a:defRPr>
            </a:lvl2pPr>
            <a:lvl3pPr lvl="2" algn="r">
              <a:buNone/>
              <a:defRPr sz="900">
                <a:solidFill>
                  <a:schemeClr val="dk2"/>
                </a:solidFill>
                <a:latin typeface="Nunito"/>
                <a:ea typeface="Nunito"/>
                <a:cs typeface="Nunito"/>
                <a:sym typeface="Nunito"/>
              </a:defRPr>
            </a:lvl3pPr>
            <a:lvl4pPr lvl="3" algn="r">
              <a:buNone/>
              <a:defRPr sz="900">
                <a:solidFill>
                  <a:schemeClr val="dk2"/>
                </a:solidFill>
                <a:latin typeface="Nunito"/>
                <a:ea typeface="Nunito"/>
                <a:cs typeface="Nunito"/>
                <a:sym typeface="Nunito"/>
              </a:defRPr>
            </a:lvl4pPr>
            <a:lvl5pPr lvl="4" algn="r">
              <a:buNone/>
              <a:defRPr sz="900">
                <a:solidFill>
                  <a:schemeClr val="dk2"/>
                </a:solidFill>
                <a:latin typeface="Nunito"/>
                <a:ea typeface="Nunito"/>
                <a:cs typeface="Nunito"/>
                <a:sym typeface="Nunito"/>
              </a:defRPr>
            </a:lvl5pPr>
            <a:lvl6pPr lvl="5" algn="r">
              <a:buNone/>
              <a:defRPr sz="900">
                <a:solidFill>
                  <a:schemeClr val="dk2"/>
                </a:solidFill>
                <a:latin typeface="Nunito"/>
                <a:ea typeface="Nunito"/>
                <a:cs typeface="Nunito"/>
                <a:sym typeface="Nunito"/>
              </a:defRPr>
            </a:lvl6pPr>
            <a:lvl7pPr lvl="6" algn="r">
              <a:buNone/>
              <a:defRPr sz="900">
                <a:solidFill>
                  <a:schemeClr val="dk2"/>
                </a:solidFill>
                <a:latin typeface="Nunito"/>
                <a:ea typeface="Nunito"/>
                <a:cs typeface="Nunito"/>
                <a:sym typeface="Nunito"/>
              </a:defRPr>
            </a:lvl7pPr>
            <a:lvl8pPr lvl="7" algn="r">
              <a:buNone/>
              <a:defRPr sz="900">
                <a:solidFill>
                  <a:schemeClr val="dk2"/>
                </a:solidFill>
                <a:latin typeface="Nunito"/>
                <a:ea typeface="Nunito"/>
                <a:cs typeface="Nunito"/>
                <a:sym typeface="Nunito"/>
              </a:defRPr>
            </a:lvl8pPr>
            <a:lvl9pPr lvl="8" algn="r">
              <a:buNone/>
              <a:defRPr sz="900">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13"/>
          <p:cNvSpPr txBox="1">
            <a:spLocks noGrp="1"/>
          </p:cNvSpPr>
          <p:nvPr>
            <p:ph type="ctrTitle"/>
          </p:nvPr>
        </p:nvSpPr>
        <p:spPr>
          <a:xfrm>
            <a:off x="824000" y="1350350"/>
            <a:ext cx="5125950" cy="1916775"/>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6600" dirty="0"/>
              <a:t>Mental Health </a:t>
            </a:r>
            <a:br>
              <a:rPr lang="en" sz="6600" dirty="0"/>
            </a:br>
            <a:r>
              <a:rPr lang="en" sz="2400" dirty="0"/>
              <a:t>in </a:t>
            </a:r>
            <a:r>
              <a:rPr lang="en-US" sz="2400" dirty="0"/>
              <a:t>Washington</a:t>
            </a:r>
            <a:r>
              <a:rPr lang="en" sz="2400" dirty="0"/>
              <a:t> Schools</a:t>
            </a:r>
            <a:endParaRPr dirty="0"/>
          </a:p>
        </p:txBody>
      </p:sp>
      <p:sp>
        <p:nvSpPr>
          <p:cNvPr id="278" name="Google Shape;278;p13"/>
          <p:cNvSpPr txBox="1">
            <a:spLocks noGrp="1"/>
          </p:cNvSpPr>
          <p:nvPr>
            <p:ph type="subTitle" idx="1"/>
          </p:nvPr>
        </p:nvSpPr>
        <p:spPr>
          <a:xfrm>
            <a:off x="824000" y="3793150"/>
            <a:ext cx="4255500" cy="695400"/>
          </a:xfrm>
          <a:prstGeom prst="rect">
            <a:avLst/>
          </a:prstGeom>
        </p:spPr>
        <p:txBody>
          <a:bodyPr spcFirstLastPara="1" wrap="square" lIns="91425" tIns="91425" rIns="91425" bIns="91425" anchor="t" anchorCtr="0">
            <a:noAutofit/>
          </a:bodyPr>
          <a:lstStyle/>
          <a:p>
            <a:pPr marL="0" lvl="0" indent="0" algn="l" rtl="0">
              <a:lnSpc>
                <a:spcPct val="90000"/>
              </a:lnSpc>
              <a:spcBef>
                <a:spcPts val="1000"/>
              </a:spcBef>
              <a:spcAft>
                <a:spcPts val="0"/>
              </a:spcAft>
              <a:buClr>
                <a:schemeClr val="dk1"/>
              </a:buClr>
              <a:buSzPts val="1100"/>
              <a:buFont typeface="Arial"/>
              <a:buNone/>
            </a:pPr>
            <a:r>
              <a:rPr lang="en" sz="2400" dirty="0">
                <a:solidFill>
                  <a:srgbClr val="000000"/>
                </a:solidFill>
                <a:latin typeface="Calibri"/>
                <a:ea typeface="Calibri"/>
                <a:cs typeface="Calibri"/>
                <a:sym typeface="Calibri"/>
              </a:rPr>
              <a:t>Joe Hofman and Autymn Wilde</a:t>
            </a:r>
            <a:endParaRPr sz="2400" dirty="0">
              <a:solidFill>
                <a:srgbClr val="000000"/>
              </a:solidFill>
              <a:latin typeface="Calibri"/>
              <a:ea typeface="Calibri"/>
              <a:cs typeface="Calibri"/>
              <a:sym typeface="Calibri"/>
            </a:endParaRPr>
          </a:p>
          <a:p>
            <a:pPr marL="0" lvl="0" indent="0" algn="l" rtl="0">
              <a:spcBef>
                <a:spcPts val="0"/>
              </a:spcBef>
              <a:spcAft>
                <a:spcPts val="0"/>
              </a:spcAft>
              <a:buNone/>
            </a:pP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22"/>
          <p:cNvSpPr txBox="1">
            <a:spLocks noGrp="1"/>
          </p:cNvSpPr>
          <p:nvPr>
            <p:ph type="title"/>
          </p:nvPr>
        </p:nvSpPr>
        <p:spPr>
          <a:xfrm>
            <a:off x="824000" y="1613825"/>
            <a:ext cx="5857800" cy="1872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Student Well-Being</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23"/>
          <p:cNvSpPr txBox="1">
            <a:spLocks noGrp="1"/>
          </p:cNvSpPr>
          <p:nvPr>
            <p:ph type="title"/>
          </p:nvPr>
        </p:nvSpPr>
        <p:spPr>
          <a:xfrm>
            <a:off x="1185375" y="622275"/>
            <a:ext cx="7604700" cy="999300"/>
          </a:xfrm>
          <a:prstGeom prst="rect">
            <a:avLst/>
          </a:prstGeom>
        </p:spPr>
        <p:txBody>
          <a:bodyPr spcFirstLastPara="1" wrap="square" lIns="91425" tIns="91425" rIns="91425" bIns="91425" anchor="t" anchorCtr="0">
            <a:noAutofit/>
          </a:bodyPr>
          <a:lstStyle/>
          <a:p>
            <a:pPr marL="0" lvl="0" indent="0" algn="l" rtl="0">
              <a:lnSpc>
                <a:spcPct val="90000"/>
              </a:lnSpc>
              <a:spcBef>
                <a:spcPts val="1000"/>
              </a:spcBef>
              <a:spcAft>
                <a:spcPts val="0"/>
              </a:spcAft>
              <a:buClr>
                <a:srgbClr val="000000"/>
              </a:buClr>
              <a:buSzPts val="1100"/>
              <a:buFont typeface="Arial"/>
              <a:buNone/>
            </a:pPr>
            <a:r>
              <a:rPr lang="en" sz="2400"/>
              <a:t>How do our students feel about being at school?</a:t>
            </a:r>
            <a:endParaRPr sz="2400"/>
          </a:p>
        </p:txBody>
      </p:sp>
      <p:pic>
        <p:nvPicPr>
          <p:cNvPr id="341" name="Google Shape;341;p23" title="Points scored"/>
          <p:cNvPicPr preferRelativeResize="0"/>
          <p:nvPr/>
        </p:nvPicPr>
        <p:blipFill>
          <a:blip r:embed="rId3">
            <a:alphaModFix/>
          </a:blip>
          <a:stretch>
            <a:fillRect/>
          </a:stretch>
        </p:blipFill>
        <p:spPr>
          <a:xfrm>
            <a:off x="1553137" y="1237075"/>
            <a:ext cx="6037725" cy="37333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p24"/>
          <p:cNvSpPr txBox="1">
            <a:spLocks noGrp="1"/>
          </p:cNvSpPr>
          <p:nvPr>
            <p:ph type="title"/>
          </p:nvPr>
        </p:nvSpPr>
        <p:spPr>
          <a:xfrm>
            <a:off x="1303800" y="253100"/>
            <a:ext cx="7473600" cy="99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How many of our students experience depressive feelings?</a:t>
            </a:r>
            <a:endParaRPr/>
          </a:p>
        </p:txBody>
      </p:sp>
      <p:pic>
        <p:nvPicPr>
          <p:cNvPr id="347" name="Google Shape;347;p24" title="Points scored"/>
          <p:cNvPicPr preferRelativeResize="0"/>
          <p:nvPr/>
        </p:nvPicPr>
        <p:blipFill>
          <a:blip r:embed="rId3">
            <a:alphaModFix/>
          </a:blip>
          <a:stretch>
            <a:fillRect/>
          </a:stretch>
        </p:blipFill>
        <p:spPr>
          <a:xfrm>
            <a:off x="1303799" y="1252400"/>
            <a:ext cx="6351501" cy="39273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p25"/>
          <p:cNvSpPr txBox="1">
            <a:spLocks noGrp="1"/>
          </p:cNvSpPr>
          <p:nvPr>
            <p:ph type="title"/>
          </p:nvPr>
        </p:nvSpPr>
        <p:spPr>
          <a:xfrm>
            <a:off x="1303800" y="598575"/>
            <a:ext cx="7783050" cy="99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How many of our students consider suicide?</a:t>
            </a:r>
            <a:endParaRPr dirty="0"/>
          </a:p>
        </p:txBody>
      </p:sp>
      <p:pic>
        <p:nvPicPr>
          <p:cNvPr id="353" name="Google Shape;353;p25" title="Points scored"/>
          <p:cNvPicPr preferRelativeResize="0"/>
          <p:nvPr/>
        </p:nvPicPr>
        <p:blipFill>
          <a:blip r:embed="rId3">
            <a:alphaModFix/>
          </a:blip>
          <a:stretch>
            <a:fillRect/>
          </a:stretch>
        </p:blipFill>
        <p:spPr>
          <a:xfrm>
            <a:off x="1605499" y="1344325"/>
            <a:ext cx="5933001" cy="366857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p26"/>
          <p:cNvSpPr txBox="1">
            <a:spLocks noGrp="1"/>
          </p:cNvSpPr>
          <p:nvPr>
            <p:ph type="title"/>
          </p:nvPr>
        </p:nvSpPr>
        <p:spPr>
          <a:xfrm>
            <a:off x="824000" y="1613825"/>
            <a:ext cx="5857800" cy="1872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School attendance</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4" name="Title 3">
            <a:extLst>
              <a:ext uri="{FF2B5EF4-FFF2-40B4-BE49-F238E27FC236}">
                <a16:creationId xmlns:a16="http://schemas.microsoft.com/office/drawing/2014/main" id="{EFA41DDD-D888-490B-B6F8-3F6F28AA412F}"/>
              </a:ext>
            </a:extLst>
          </p:cNvPr>
          <p:cNvSpPr>
            <a:spLocks noGrp="1"/>
          </p:cNvSpPr>
          <p:nvPr>
            <p:ph type="title"/>
          </p:nvPr>
        </p:nvSpPr>
        <p:spPr>
          <a:xfrm>
            <a:off x="194261" y="0"/>
            <a:ext cx="8671035" cy="999300"/>
          </a:xfrm>
        </p:spPr>
        <p:txBody>
          <a:bodyPr/>
          <a:lstStyle/>
          <a:p>
            <a:r>
              <a:rPr lang="en-US" dirty="0"/>
              <a:t>Percent of Students who Regularly attend School (2015-17)</a:t>
            </a:r>
          </a:p>
        </p:txBody>
      </p:sp>
      <p:pic>
        <p:nvPicPr>
          <p:cNvPr id="363" name="Google Shape;363;p27" descr="Percent of Students who Regularly attend school (2015-2017)"/>
          <p:cNvPicPr preferRelativeResize="0"/>
          <p:nvPr/>
        </p:nvPicPr>
        <p:blipFill rotWithShape="1">
          <a:blip r:embed="rId3">
            <a:alphaModFix/>
          </a:blip>
          <a:srcRect t="13896"/>
          <a:stretch/>
        </p:blipFill>
        <p:spPr>
          <a:xfrm>
            <a:off x="262759" y="935421"/>
            <a:ext cx="8534041" cy="4208079"/>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2" name="Title 1">
            <a:extLst>
              <a:ext uri="{FF2B5EF4-FFF2-40B4-BE49-F238E27FC236}">
                <a16:creationId xmlns:a16="http://schemas.microsoft.com/office/drawing/2014/main" id="{EE37EBB4-7D89-48BB-8F31-848DD307F4C7}"/>
              </a:ext>
            </a:extLst>
          </p:cNvPr>
          <p:cNvSpPr>
            <a:spLocks noGrp="1"/>
          </p:cNvSpPr>
          <p:nvPr>
            <p:ph type="title"/>
          </p:nvPr>
        </p:nvSpPr>
        <p:spPr>
          <a:xfrm>
            <a:off x="199697" y="120460"/>
            <a:ext cx="8860220" cy="999300"/>
          </a:xfrm>
        </p:spPr>
        <p:txBody>
          <a:bodyPr/>
          <a:lstStyle/>
          <a:p>
            <a:r>
              <a:rPr lang="en-US" dirty="0"/>
              <a:t>Percent of Students who Regularly Attend School</a:t>
            </a:r>
          </a:p>
        </p:txBody>
      </p:sp>
      <p:pic>
        <p:nvPicPr>
          <p:cNvPr id="370" name="Google Shape;370;p28" title="Points scored"/>
          <p:cNvPicPr preferRelativeResize="0"/>
          <p:nvPr/>
        </p:nvPicPr>
        <p:blipFill rotWithShape="1">
          <a:blip r:embed="rId3">
            <a:alphaModFix/>
          </a:blip>
          <a:srcRect t="7322"/>
          <a:stretch/>
        </p:blipFill>
        <p:spPr>
          <a:xfrm>
            <a:off x="199697" y="620110"/>
            <a:ext cx="8944303" cy="452339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Google Shape;375;p29"/>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400"/>
              <a:t>Counselor Relationships</a:t>
            </a:r>
            <a:endParaRPr/>
          </a:p>
        </p:txBody>
      </p:sp>
      <p:sp>
        <p:nvSpPr>
          <p:cNvPr id="376" name="Google Shape;376;p29"/>
          <p:cNvSpPr txBox="1">
            <a:spLocks noGrp="1"/>
          </p:cNvSpPr>
          <p:nvPr>
            <p:ph type="body" idx="1"/>
          </p:nvPr>
        </p:nvSpPr>
        <p:spPr>
          <a:xfrm>
            <a:off x="1303800" y="1990050"/>
            <a:ext cx="7030500" cy="2541600"/>
          </a:xfrm>
          <a:prstGeom prst="rect">
            <a:avLst/>
          </a:prstGeom>
        </p:spPr>
        <p:txBody>
          <a:bodyPr spcFirstLastPara="1" wrap="square" lIns="91425" tIns="91425" rIns="91425" bIns="91425" anchor="t" anchorCtr="0">
            <a:noAutofit/>
          </a:bodyPr>
          <a:lstStyle/>
          <a:p>
            <a:pPr marL="457200" lvl="0" indent="-406400" algn="l" rtl="0">
              <a:lnSpc>
                <a:spcPct val="90000"/>
              </a:lnSpc>
              <a:spcBef>
                <a:spcPts val="1000"/>
              </a:spcBef>
              <a:spcAft>
                <a:spcPts val="0"/>
              </a:spcAft>
              <a:buClr>
                <a:srgbClr val="000000"/>
              </a:buClr>
              <a:buSzPts val="2800"/>
              <a:buFont typeface="Calibri"/>
              <a:buChar char="●"/>
            </a:pPr>
            <a:r>
              <a:rPr lang="en" sz="2800">
                <a:solidFill>
                  <a:srgbClr val="000000"/>
                </a:solidFill>
                <a:latin typeface="Calibri"/>
                <a:ea typeface="Calibri"/>
                <a:cs typeface="Calibri"/>
                <a:sym typeface="Calibri"/>
              </a:rPr>
              <a:t>Access to resources is scarce for students in Washington</a:t>
            </a:r>
            <a:endParaRPr sz="2800">
              <a:solidFill>
                <a:srgbClr val="000000"/>
              </a:solidFill>
              <a:latin typeface="Calibri"/>
              <a:ea typeface="Calibri"/>
              <a:cs typeface="Calibri"/>
              <a:sym typeface="Calibri"/>
            </a:endParaRPr>
          </a:p>
          <a:p>
            <a:pPr marL="457200" lvl="0" indent="-406400" algn="l" rtl="0">
              <a:lnSpc>
                <a:spcPct val="90000"/>
              </a:lnSpc>
              <a:spcBef>
                <a:spcPts val="0"/>
              </a:spcBef>
              <a:spcAft>
                <a:spcPts val="0"/>
              </a:spcAft>
              <a:buClr>
                <a:srgbClr val="000000"/>
              </a:buClr>
              <a:buSzPts val="2800"/>
              <a:buFont typeface="Calibri"/>
              <a:buChar char="●"/>
            </a:pPr>
            <a:r>
              <a:rPr lang="en" sz="2800">
                <a:solidFill>
                  <a:srgbClr val="000000"/>
                </a:solidFill>
                <a:latin typeface="Calibri"/>
                <a:ea typeface="Calibri"/>
                <a:cs typeface="Calibri"/>
                <a:sym typeface="Calibri"/>
              </a:rPr>
              <a:t>Students need access to trained professionals</a:t>
            </a:r>
            <a:endParaRPr sz="2800">
              <a:solidFill>
                <a:srgbClr val="000000"/>
              </a:solidFill>
              <a:latin typeface="Calibri"/>
              <a:ea typeface="Calibri"/>
              <a:cs typeface="Calibri"/>
              <a:sym typeface="Calibri"/>
            </a:endParaRPr>
          </a:p>
          <a:p>
            <a:pPr marL="457200" lvl="0" indent="-406400" algn="l" rtl="0">
              <a:lnSpc>
                <a:spcPct val="90000"/>
              </a:lnSpc>
              <a:spcBef>
                <a:spcPts val="0"/>
              </a:spcBef>
              <a:spcAft>
                <a:spcPts val="0"/>
              </a:spcAft>
              <a:buClr>
                <a:srgbClr val="000000"/>
              </a:buClr>
              <a:buSzPts val="2800"/>
              <a:buFont typeface="Calibri"/>
              <a:buChar char="●"/>
            </a:pPr>
            <a:r>
              <a:rPr lang="en" sz="2800">
                <a:solidFill>
                  <a:srgbClr val="000000"/>
                </a:solidFill>
                <a:latin typeface="Calibri"/>
                <a:ea typeface="Calibri"/>
                <a:cs typeface="Calibri"/>
                <a:sym typeface="Calibri"/>
              </a:rPr>
              <a:t>Students in rural districts are more at risk </a:t>
            </a:r>
            <a:endParaRPr sz="2800">
              <a:solidFill>
                <a:srgbClr val="000000"/>
              </a:solidFill>
              <a:latin typeface="Calibri"/>
              <a:ea typeface="Calibri"/>
              <a:cs typeface="Calibri"/>
              <a:sym typeface="Calibri"/>
            </a:endParaRPr>
          </a:p>
          <a:p>
            <a:pPr marL="0" lvl="0" indent="0" algn="l" rtl="0">
              <a:spcBef>
                <a:spcPts val="0"/>
              </a:spcBef>
              <a:spcAft>
                <a:spcPts val="1600"/>
              </a:spcAft>
              <a:buNone/>
            </a:pP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1" name="Google Shape;381;p30"/>
          <p:cNvSpPr txBox="1">
            <a:spLocks noGrp="1"/>
          </p:cNvSpPr>
          <p:nvPr>
            <p:ph type="title"/>
          </p:nvPr>
        </p:nvSpPr>
        <p:spPr>
          <a:xfrm>
            <a:off x="824000" y="992200"/>
            <a:ext cx="5857800" cy="3573300"/>
          </a:xfrm>
          <a:prstGeom prst="rect">
            <a:avLst/>
          </a:prstGeom>
        </p:spPr>
        <p:txBody>
          <a:bodyPr spcFirstLastPara="1" wrap="square" lIns="91425" tIns="91425" rIns="91425" bIns="91425" anchor="ctr" anchorCtr="0">
            <a:noAutofit/>
          </a:bodyPr>
          <a:lstStyle/>
          <a:p>
            <a:pPr marL="0" lvl="0" indent="0" algn="ctr" rtl="0">
              <a:lnSpc>
                <a:spcPct val="90000"/>
              </a:lnSpc>
              <a:spcBef>
                <a:spcPts val="1000"/>
              </a:spcBef>
              <a:spcAft>
                <a:spcPts val="0"/>
              </a:spcAft>
              <a:buClr>
                <a:srgbClr val="000000"/>
              </a:buClr>
              <a:buSzPts val="1100"/>
              <a:buFont typeface="Arial"/>
              <a:buNone/>
            </a:pPr>
            <a:r>
              <a:rPr lang="en" sz="4800" b="0" dirty="0">
                <a:solidFill>
                  <a:srgbClr val="000000"/>
                </a:solidFill>
                <a:latin typeface="Calibri"/>
                <a:ea typeface="Calibri"/>
                <a:cs typeface="Calibri"/>
                <a:sym typeface="Calibri"/>
              </a:rPr>
              <a:t>The ratio between students and certified counselors is </a:t>
            </a:r>
            <a:r>
              <a:rPr lang="en" sz="4800" b="0" i="1" dirty="0">
                <a:solidFill>
                  <a:srgbClr val="000000"/>
                </a:solidFill>
                <a:latin typeface="Calibri"/>
                <a:ea typeface="Calibri"/>
                <a:cs typeface="Calibri"/>
                <a:sym typeface="Calibri"/>
              </a:rPr>
              <a:t>402.8 students per certified counselor</a:t>
            </a:r>
            <a:endParaRPr sz="4800" b="0" i="1" dirty="0">
              <a:solidFill>
                <a:srgbClr val="000000"/>
              </a:solidFill>
              <a:latin typeface="Calibri"/>
              <a:ea typeface="Calibri"/>
              <a:cs typeface="Calibri"/>
              <a:sym typeface="Calibri"/>
            </a:endParaRPr>
          </a:p>
          <a:p>
            <a:pPr marL="0" lvl="0" indent="0" algn="l" rtl="0">
              <a:spcBef>
                <a:spcPts val="0"/>
              </a:spcBef>
              <a:spcAft>
                <a:spcPts val="0"/>
              </a:spcAft>
              <a:buNone/>
            </a:pPr>
            <a:endParaRP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Google Shape;386;p31"/>
          <p:cNvSpPr txBox="1">
            <a:spLocks noGrp="1"/>
          </p:cNvSpPr>
          <p:nvPr>
            <p:ph type="title"/>
          </p:nvPr>
        </p:nvSpPr>
        <p:spPr>
          <a:xfrm>
            <a:off x="824000" y="1613825"/>
            <a:ext cx="5857800" cy="1872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Our schools are contributing to this problem. </a:t>
            </a: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14"/>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400"/>
              <a:t>Student Update: Joe</a:t>
            </a:r>
            <a:endParaRPr/>
          </a:p>
        </p:txBody>
      </p:sp>
      <p:sp>
        <p:nvSpPr>
          <p:cNvPr id="284" name="Google Shape;284;p14"/>
          <p:cNvSpPr txBox="1">
            <a:spLocks noGrp="1"/>
          </p:cNvSpPr>
          <p:nvPr>
            <p:ph type="body" idx="1"/>
          </p:nvPr>
        </p:nvSpPr>
        <p:spPr>
          <a:xfrm>
            <a:off x="558025" y="1834152"/>
            <a:ext cx="3244800" cy="30402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sz="1800"/>
              <a:t>Placed 3rd at State for diving</a:t>
            </a:r>
            <a:endParaRPr sz="1800"/>
          </a:p>
          <a:p>
            <a:pPr marL="457200" lvl="0" indent="-342900" algn="l" rtl="0">
              <a:spcBef>
                <a:spcPts val="0"/>
              </a:spcBef>
              <a:spcAft>
                <a:spcPts val="0"/>
              </a:spcAft>
              <a:buSzPts val="1800"/>
              <a:buChar char="●"/>
            </a:pPr>
            <a:r>
              <a:rPr lang="en" sz="1800"/>
              <a:t>Presented at the Governor's mansion</a:t>
            </a:r>
            <a:endParaRPr sz="1800"/>
          </a:p>
          <a:p>
            <a:pPr marL="457200" lvl="0" indent="-342900" algn="l" rtl="0">
              <a:spcBef>
                <a:spcPts val="0"/>
              </a:spcBef>
              <a:spcAft>
                <a:spcPts val="0"/>
              </a:spcAft>
              <a:buSzPts val="1800"/>
              <a:buChar char="●"/>
            </a:pPr>
            <a:r>
              <a:rPr lang="en" sz="1800"/>
              <a:t>MLK Assembly and Culture Night</a:t>
            </a:r>
            <a:endParaRPr sz="1800"/>
          </a:p>
          <a:p>
            <a:pPr marL="457200" lvl="0" indent="-342900" algn="l" rtl="0">
              <a:spcBef>
                <a:spcPts val="0"/>
              </a:spcBef>
              <a:spcAft>
                <a:spcPts val="0"/>
              </a:spcAft>
              <a:buSzPts val="1800"/>
              <a:buChar char="●"/>
            </a:pPr>
            <a:r>
              <a:rPr lang="en" sz="1800"/>
              <a:t>Committed to dive at one of my dream schools -  </a:t>
            </a:r>
            <a:r>
              <a:rPr lang="en" sz="1800" b="1" u="sng"/>
              <a:t>Georgetown University</a:t>
            </a:r>
            <a:endParaRPr sz="1800" b="1" u="sng"/>
          </a:p>
        </p:txBody>
      </p:sp>
      <p:pic>
        <p:nvPicPr>
          <p:cNvPr id="285" name="Google Shape;285;p14" descr="Student Board Member Joe Hofman standing among legislators and his family at the Governor's mansion."/>
          <p:cNvPicPr preferRelativeResize="0"/>
          <p:nvPr/>
        </p:nvPicPr>
        <p:blipFill rotWithShape="1">
          <a:blip r:embed="rId3">
            <a:alphaModFix/>
          </a:blip>
          <a:srcRect t="26836"/>
          <a:stretch/>
        </p:blipFill>
        <p:spPr>
          <a:xfrm>
            <a:off x="4638575" y="1527948"/>
            <a:ext cx="4290601" cy="2087599"/>
          </a:xfrm>
          <a:prstGeom prst="rect">
            <a:avLst/>
          </a:prstGeom>
          <a:noFill/>
          <a:ln>
            <a:noFill/>
          </a:ln>
        </p:spPr>
      </p:pic>
      <p:pic>
        <p:nvPicPr>
          <p:cNvPr id="286" name="Google Shape;286;p14" descr="Georgetown University Emblem "/>
          <p:cNvPicPr preferRelativeResize="0"/>
          <p:nvPr/>
        </p:nvPicPr>
        <p:blipFill>
          <a:blip r:embed="rId4">
            <a:alphaModFix/>
          </a:blip>
          <a:stretch>
            <a:fillRect/>
          </a:stretch>
        </p:blipFill>
        <p:spPr>
          <a:xfrm>
            <a:off x="5592376" y="3688625"/>
            <a:ext cx="2100099" cy="1314301"/>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Google Shape;391;p32"/>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What are Districts doing?</a:t>
            </a:r>
            <a:endParaRPr/>
          </a:p>
        </p:txBody>
      </p:sp>
      <p:sp>
        <p:nvSpPr>
          <p:cNvPr id="392" name="Google Shape;392;p32"/>
          <p:cNvSpPr txBox="1">
            <a:spLocks noGrp="1"/>
          </p:cNvSpPr>
          <p:nvPr>
            <p:ph type="body" idx="1"/>
          </p:nvPr>
        </p:nvSpPr>
        <p:spPr>
          <a:xfrm>
            <a:off x="1355000" y="1597875"/>
            <a:ext cx="7030500" cy="2685000"/>
          </a:xfrm>
          <a:prstGeom prst="rect">
            <a:avLst/>
          </a:prstGeom>
        </p:spPr>
        <p:txBody>
          <a:bodyPr spcFirstLastPara="1" wrap="square" lIns="91425" tIns="91425" rIns="91425" bIns="91425" anchor="t" anchorCtr="0">
            <a:noAutofit/>
          </a:bodyPr>
          <a:lstStyle/>
          <a:p>
            <a:pPr marL="914400" lvl="1" indent="-381000" algn="l" rtl="0">
              <a:spcBef>
                <a:spcPts val="0"/>
              </a:spcBef>
              <a:spcAft>
                <a:spcPts val="0"/>
              </a:spcAft>
              <a:buClr>
                <a:srgbClr val="000000"/>
              </a:buClr>
              <a:buSzPts val="2400"/>
              <a:buChar char="○"/>
            </a:pPr>
            <a:r>
              <a:rPr lang="en" sz="2400">
                <a:solidFill>
                  <a:srgbClr val="000000"/>
                </a:solidFill>
              </a:rPr>
              <a:t>Healthy Youth Survey</a:t>
            </a:r>
            <a:endParaRPr sz="2400">
              <a:solidFill>
                <a:srgbClr val="000000"/>
              </a:solidFill>
            </a:endParaRPr>
          </a:p>
          <a:p>
            <a:pPr marL="914400" lvl="1" indent="-381000" algn="l" rtl="0">
              <a:spcBef>
                <a:spcPts val="0"/>
              </a:spcBef>
              <a:spcAft>
                <a:spcPts val="0"/>
              </a:spcAft>
              <a:buClr>
                <a:srgbClr val="000000"/>
              </a:buClr>
              <a:buSzPts val="2400"/>
              <a:buChar char="○"/>
            </a:pPr>
            <a:r>
              <a:rPr lang="en" sz="2400">
                <a:solidFill>
                  <a:srgbClr val="000000"/>
                </a:solidFill>
              </a:rPr>
              <a:t>Panorama Survey - used by Seattle public Schools</a:t>
            </a:r>
            <a:endParaRPr sz="2400">
              <a:solidFill>
                <a:srgbClr val="000000"/>
              </a:solidFill>
            </a:endParaRPr>
          </a:p>
          <a:p>
            <a:pPr marL="914400" lvl="1" indent="-381000" algn="l" rtl="0">
              <a:spcBef>
                <a:spcPts val="0"/>
              </a:spcBef>
              <a:spcAft>
                <a:spcPts val="0"/>
              </a:spcAft>
              <a:buClr>
                <a:srgbClr val="000000"/>
              </a:buClr>
              <a:buSzPts val="2400"/>
              <a:buChar char="○"/>
            </a:pPr>
            <a:r>
              <a:rPr lang="en" sz="2400">
                <a:solidFill>
                  <a:srgbClr val="000000"/>
                </a:solidFill>
              </a:rPr>
              <a:t>Many districts have defined their own mental health initiatives, but there is no defined way to go about this. </a:t>
            </a:r>
            <a:endParaRPr sz="2400">
              <a:solidFill>
                <a:srgbClr val="000000"/>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p33"/>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What is being proposed?</a:t>
            </a:r>
            <a:endParaRPr/>
          </a:p>
        </p:txBody>
      </p:sp>
      <p:sp>
        <p:nvSpPr>
          <p:cNvPr id="398" name="Google Shape;398;p33"/>
          <p:cNvSpPr txBox="1">
            <a:spLocks noGrp="1"/>
          </p:cNvSpPr>
          <p:nvPr>
            <p:ph type="body" idx="1"/>
          </p:nvPr>
        </p:nvSpPr>
        <p:spPr>
          <a:xfrm>
            <a:off x="1303800" y="1300950"/>
            <a:ext cx="7030500" cy="3764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a:t>In the Governor’s 2019-21 Budget Proposal, he supports:</a:t>
            </a:r>
            <a:endParaRPr sz="1800"/>
          </a:p>
          <a:p>
            <a:pPr marL="457200" lvl="0" indent="-342900" algn="l" rtl="0">
              <a:spcBef>
                <a:spcPts val="1600"/>
              </a:spcBef>
              <a:spcAft>
                <a:spcPts val="0"/>
              </a:spcAft>
              <a:buSzPts val="1800"/>
              <a:buChar char="●"/>
            </a:pPr>
            <a:r>
              <a:rPr lang="en" sz="1800"/>
              <a:t> $7.5 million for a regional support structure for districts to offer a coordinated approach to prevention, early identification and intervention for student behavioral health and safety needs.</a:t>
            </a:r>
            <a:endParaRPr sz="1800"/>
          </a:p>
          <a:p>
            <a:pPr marL="457200" lvl="0" indent="-342900" algn="l" rtl="0">
              <a:spcBef>
                <a:spcPts val="0"/>
              </a:spcBef>
              <a:spcAft>
                <a:spcPts val="0"/>
              </a:spcAft>
              <a:buSzPts val="1800"/>
              <a:buChar char="●"/>
            </a:pPr>
            <a:r>
              <a:rPr lang="en" sz="1800"/>
              <a:t>$155 million for districts in which more than half of students are eligible for free and reduced price meals to increase staffing levels — as called for under Initiative 1351 — for nurses, social workers, psychologists and guidance counselors in elementary and middle schools. </a:t>
            </a:r>
            <a:endParaRPr sz="18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Google Shape;403;p34"/>
          <p:cNvSpPr txBox="1">
            <a:spLocks noGrp="1"/>
          </p:cNvSpPr>
          <p:nvPr>
            <p:ph type="title"/>
          </p:nvPr>
        </p:nvSpPr>
        <p:spPr>
          <a:xfrm>
            <a:off x="824000" y="763600"/>
            <a:ext cx="5857800" cy="3573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This is an EQUITY issue that needs to be solved. It is time to think outside the box and utilize our resources.</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408" name="Google Shape;408;p35"/>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Our Goals</a:t>
            </a:r>
            <a:endParaRPr/>
          </a:p>
        </p:txBody>
      </p:sp>
      <p:sp>
        <p:nvSpPr>
          <p:cNvPr id="409" name="Google Shape;409;p35"/>
          <p:cNvSpPr txBox="1">
            <a:spLocks noGrp="1"/>
          </p:cNvSpPr>
          <p:nvPr>
            <p:ph type="body" idx="1"/>
          </p:nvPr>
        </p:nvSpPr>
        <p:spPr>
          <a:xfrm>
            <a:off x="1303800" y="1668600"/>
            <a:ext cx="7030500" cy="27066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rgbClr val="000000"/>
              </a:buClr>
              <a:buSzPts val="1800"/>
              <a:buChar char="●"/>
            </a:pPr>
            <a:r>
              <a:rPr lang="en" sz="1800">
                <a:solidFill>
                  <a:srgbClr val="000000"/>
                </a:solidFill>
              </a:rPr>
              <a:t>Provide stakeholders and districts with many options to implement a mental health movement/campaign in their environments.</a:t>
            </a:r>
            <a:endParaRPr sz="1800">
              <a:solidFill>
                <a:srgbClr val="000000"/>
              </a:solidFill>
            </a:endParaRPr>
          </a:p>
          <a:p>
            <a:pPr marL="457200" lvl="0" indent="0" algn="l" rtl="0">
              <a:spcBef>
                <a:spcPts val="0"/>
              </a:spcBef>
              <a:spcAft>
                <a:spcPts val="0"/>
              </a:spcAft>
              <a:buNone/>
            </a:pPr>
            <a:endParaRPr sz="1800">
              <a:solidFill>
                <a:srgbClr val="000000"/>
              </a:solidFill>
            </a:endParaRPr>
          </a:p>
          <a:p>
            <a:pPr marL="457200" lvl="0" indent="-342900" algn="l" rtl="0">
              <a:spcBef>
                <a:spcPts val="0"/>
              </a:spcBef>
              <a:spcAft>
                <a:spcPts val="0"/>
              </a:spcAft>
              <a:buClr>
                <a:srgbClr val="000000"/>
              </a:buClr>
              <a:buSzPts val="1800"/>
              <a:buChar char="●"/>
            </a:pPr>
            <a:r>
              <a:rPr lang="en" sz="1800">
                <a:solidFill>
                  <a:srgbClr val="000000"/>
                </a:solidFill>
              </a:rPr>
              <a:t>Make mental health education resources more prevalent.</a:t>
            </a:r>
            <a:endParaRPr sz="1800">
              <a:solidFill>
                <a:srgbClr val="000000"/>
              </a:solidFill>
            </a:endParaRPr>
          </a:p>
          <a:p>
            <a:pPr marL="0" lvl="0" indent="0" algn="l" rtl="0">
              <a:spcBef>
                <a:spcPts val="0"/>
              </a:spcBef>
              <a:spcAft>
                <a:spcPts val="0"/>
              </a:spcAft>
              <a:buNone/>
            </a:pPr>
            <a:endParaRPr sz="1800">
              <a:solidFill>
                <a:srgbClr val="000000"/>
              </a:solidFill>
            </a:endParaRPr>
          </a:p>
          <a:p>
            <a:pPr marL="457200" lvl="0" indent="-342900" algn="l" rtl="0">
              <a:spcBef>
                <a:spcPts val="0"/>
              </a:spcBef>
              <a:spcAft>
                <a:spcPts val="0"/>
              </a:spcAft>
              <a:buClr>
                <a:srgbClr val="000000"/>
              </a:buClr>
              <a:buSzPts val="1800"/>
              <a:buChar char="●"/>
            </a:pPr>
            <a:r>
              <a:rPr lang="en" sz="1800">
                <a:solidFill>
                  <a:srgbClr val="000000"/>
                </a:solidFill>
              </a:rPr>
              <a:t>Challenge the Board to make it a “Board Mission” not just a student presentation. </a:t>
            </a:r>
            <a:endParaRPr sz="18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4" name="Google Shape;414;p36"/>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What are we going to do?</a:t>
            </a:r>
            <a:endParaRPr/>
          </a:p>
        </p:txBody>
      </p:sp>
      <p:sp>
        <p:nvSpPr>
          <p:cNvPr id="415" name="Google Shape;415;p36"/>
          <p:cNvSpPr txBox="1">
            <a:spLocks noGrp="1"/>
          </p:cNvSpPr>
          <p:nvPr>
            <p:ph type="body" idx="1"/>
          </p:nvPr>
        </p:nvSpPr>
        <p:spPr>
          <a:xfrm>
            <a:off x="1303800" y="1990050"/>
            <a:ext cx="7030500" cy="25416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SzPts val="2400"/>
              <a:buChar char="●"/>
            </a:pPr>
            <a:r>
              <a:rPr lang="en" sz="2400"/>
              <a:t>Resolution</a:t>
            </a:r>
            <a:endParaRPr sz="2400"/>
          </a:p>
          <a:p>
            <a:pPr marL="457200" lvl="0" indent="-381000" algn="l" rtl="0">
              <a:spcBef>
                <a:spcPts val="0"/>
              </a:spcBef>
              <a:spcAft>
                <a:spcPts val="0"/>
              </a:spcAft>
              <a:buSzPts val="2400"/>
              <a:buChar char="●"/>
            </a:pPr>
            <a:r>
              <a:rPr lang="en" sz="2400"/>
              <a:t>Waiver</a:t>
            </a:r>
            <a:endParaRPr sz="2400"/>
          </a:p>
          <a:p>
            <a:pPr marL="457200" lvl="0" indent="-381000" algn="l" rtl="0">
              <a:spcBef>
                <a:spcPts val="0"/>
              </a:spcBef>
              <a:spcAft>
                <a:spcPts val="0"/>
              </a:spcAft>
              <a:buSzPts val="2400"/>
              <a:buChar char="●"/>
            </a:pPr>
            <a:r>
              <a:rPr lang="en" sz="2400"/>
              <a:t>Student activism</a:t>
            </a:r>
            <a:endParaRPr sz="240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0" name="Google Shape;420;p37"/>
          <p:cNvSpPr txBox="1">
            <a:spLocks noGrp="1"/>
          </p:cNvSpPr>
          <p:nvPr>
            <p:ph type="title"/>
          </p:nvPr>
        </p:nvSpPr>
        <p:spPr>
          <a:xfrm>
            <a:off x="824000" y="763600"/>
            <a:ext cx="5857800" cy="3573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Resolution Highlights</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7" name="Google Shape;437;p40"/>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Public Resource List </a:t>
            </a:r>
            <a:endParaRPr/>
          </a:p>
        </p:txBody>
      </p:sp>
      <p:sp>
        <p:nvSpPr>
          <p:cNvPr id="438" name="Google Shape;438;p40"/>
          <p:cNvSpPr txBox="1">
            <a:spLocks noGrp="1"/>
          </p:cNvSpPr>
          <p:nvPr>
            <p:ph type="body" idx="1"/>
          </p:nvPr>
        </p:nvSpPr>
        <p:spPr>
          <a:xfrm>
            <a:off x="1056750" y="1501623"/>
            <a:ext cx="7030500" cy="2541600"/>
          </a:xfrm>
          <a:prstGeom prst="rect">
            <a:avLst/>
          </a:prstGeom>
        </p:spPr>
        <p:txBody>
          <a:bodyPr spcFirstLastPara="1" wrap="square" lIns="91425" tIns="91425" rIns="91425" bIns="91425" anchor="t" anchorCtr="0">
            <a:noAutofit/>
          </a:bodyPr>
          <a:lstStyle/>
          <a:p>
            <a:r>
              <a:rPr lang="en" sz="2400" dirty="0"/>
              <a:t>“</a:t>
            </a:r>
            <a:r>
              <a:rPr lang="en-US" sz="1800" dirty="0"/>
              <a:t>THEREFORE, BE IT RESOLVED that the State Board of Education will work alongside the Association of Washington Student Leaders to establish and publicize a list of references, ideas, guidelines, and rules that schools can access when creating their Mental Health Campaigns.”</a:t>
            </a:r>
          </a:p>
          <a:p>
            <a:pPr marL="914400" lvl="1" indent="-336550" algn="l" rtl="0">
              <a:spcBef>
                <a:spcPts val="0"/>
              </a:spcBef>
              <a:spcAft>
                <a:spcPts val="0"/>
              </a:spcAft>
              <a:buSzPts val="1700"/>
              <a:buChar char="○"/>
            </a:pPr>
            <a:r>
              <a:rPr lang="en" sz="1700" dirty="0"/>
              <a:t>It is vital that there is a diverse amount of solutions to combat this vast problem.</a:t>
            </a:r>
            <a:endParaRPr sz="1700" dirty="0"/>
          </a:p>
          <a:p>
            <a:pPr marL="914400" lvl="1" indent="-336550" algn="l" rtl="0">
              <a:spcBef>
                <a:spcPts val="0"/>
              </a:spcBef>
              <a:spcAft>
                <a:spcPts val="0"/>
              </a:spcAft>
              <a:buSzPts val="1700"/>
              <a:buChar char="○"/>
            </a:pPr>
            <a:r>
              <a:rPr lang="en" sz="1700" dirty="0"/>
              <a:t>Accessible by all schools creates a commonality support system.</a:t>
            </a:r>
            <a:endParaRPr sz="1700" dirty="0"/>
          </a:p>
          <a:p>
            <a:pPr marL="914400" lvl="1" indent="-336550" algn="l" rtl="0">
              <a:spcBef>
                <a:spcPts val="0"/>
              </a:spcBef>
              <a:spcAft>
                <a:spcPts val="0"/>
              </a:spcAft>
              <a:buSzPts val="1700"/>
              <a:buChar char="○"/>
            </a:pPr>
            <a:r>
              <a:rPr lang="en" sz="1700" dirty="0"/>
              <a:t>Rules creates a foundational piece in all campaigns.</a:t>
            </a:r>
            <a:endParaRPr sz="1700" dirty="0"/>
          </a:p>
          <a:p>
            <a:pPr marL="0" lvl="0" indent="0" algn="l" rtl="0">
              <a:spcBef>
                <a:spcPts val="1600"/>
              </a:spcBef>
              <a:spcAft>
                <a:spcPts val="1600"/>
              </a:spcAft>
              <a:buNone/>
            </a:pPr>
            <a:endParaRP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Google Shape;431;p39"/>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District Flexibility </a:t>
            </a:r>
            <a:endParaRPr dirty="0"/>
          </a:p>
        </p:txBody>
      </p:sp>
      <p:sp>
        <p:nvSpPr>
          <p:cNvPr id="432" name="Google Shape;432;p39"/>
          <p:cNvSpPr txBox="1">
            <a:spLocks noGrp="1"/>
          </p:cNvSpPr>
          <p:nvPr>
            <p:ph type="body" idx="1"/>
          </p:nvPr>
        </p:nvSpPr>
        <p:spPr>
          <a:xfrm>
            <a:off x="1056750" y="1608250"/>
            <a:ext cx="7030500" cy="2541600"/>
          </a:xfrm>
          <a:prstGeom prst="rect">
            <a:avLst/>
          </a:prstGeom>
        </p:spPr>
        <p:txBody>
          <a:bodyPr spcFirstLastPara="1" wrap="square" lIns="91425" tIns="91425" rIns="91425" bIns="91425" anchor="t" anchorCtr="0">
            <a:noAutofit/>
          </a:bodyPr>
          <a:lstStyle/>
          <a:p>
            <a:pPr lvl="0" indent="-342900">
              <a:buSzPts val="1800"/>
            </a:pPr>
            <a:r>
              <a:rPr lang="en-US" sz="2000" dirty="0"/>
              <a:t>“THEREFORE, BE IT RESOLVED that the State Board of Education will ensure the awareness of school districts’ flexibility in scheduling mental health assemblies and other activities to implement health learning standards.” </a:t>
            </a:r>
          </a:p>
          <a:p>
            <a:pPr lvl="1" indent="-342900">
              <a:buSzPts val="1800"/>
            </a:pPr>
            <a:r>
              <a:rPr lang="en" sz="2000" dirty="0"/>
              <a:t>Less backlash from administrators if approved by the state.</a:t>
            </a:r>
            <a:endParaRPr sz="2000" dirty="0"/>
          </a:p>
          <a:p>
            <a:pPr marL="914400" lvl="1" indent="-342900" algn="l" rtl="0">
              <a:spcBef>
                <a:spcPts val="0"/>
              </a:spcBef>
              <a:spcAft>
                <a:spcPts val="0"/>
              </a:spcAft>
              <a:buSzPts val="1800"/>
              <a:buChar char="○"/>
            </a:pPr>
            <a:r>
              <a:rPr lang="en" sz="2000" dirty="0"/>
              <a:t>Allow for the needed time to create an impact, especially in larger schools.</a:t>
            </a:r>
            <a:endParaRPr sz="20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sp>
        <p:nvSpPr>
          <p:cNvPr id="443" name="Google Shape;443;p41"/>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Updated Curriculum </a:t>
            </a:r>
            <a:endParaRPr dirty="0"/>
          </a:p>
        </p:txBody>
      </p:sp>
      <p:sp>
        <p:nvSpPr>
          <p:cNvPr id="444" name="Google Shape;444;p41"/>
          <p:cNvSpPr txBox="1">
            <a:spLocks noGrp="1"/>
          </p:cNvSpPr>
          <p:nvPr>
            <p:ph type="body" idx="1"/>
          </p:nvPr>
        </p:nvSpPr>
        <p:spPr>
          <a:xfrm>
            <a:off x="1056750" y="1597875"/>
            <a:ext cx="7030500" cy="3108805"/>
          </a:xfrm>
          <a:prstGeom prst="rect">
            <a:avLst/>
          </a:prstGeom>
        </p:spPr>
        <p:txBody>
          <a:bodyPr spcFirstLastPara="1" wrap="square" lIns="91425" tIns="91425" rIns="91425" bIns="91425" anchor="t" anchorCtr="0">
            <a:noAutofit/>
          </a:bodyPr>
          <a:lstStyle/>
          <a:p>
            <a:r>
              <a:rPr lang="en-US" sz="1800" dirty="0"/>
              <a:t>“THEREFORE, BE IT RESOLVED that the student members of the State Board of Education will examine the need for revisions to mental health learning standards and propose new curriculum standards that better inform and fit the mental health needs of students today.” </a:t>
            </a:r>
          </a:p>
          <a:p>
            <a:pPr lvl="1"/>
            <a:r>
              <a:rPr lang="en-US" sz="1800" dirty="0"/>
              <a:t>The learning standards were revised in 2016.</a:t>
            </a:r>
          </a:p>
          <a:p>
            <a:pPr marL="914400" lvl="1" indent="-342900" algn="l" rtl="0">
              <a:spcBef>
                <a:spcPts val="0"/>
              </a:spcBef>
              <a:spcAft>
                <a:spcPts val="0"/>
              </a:spcAft>
              <a:buSzPts val="1800"/>
              <a:buChar char="○"/>
            </a:pPr>
            <a:r>
              <a:rPr lang="en" sz="1800" dirty="0"/>
              <a:t>Greatly misunderstood and undiscussed by youth today. </a:t>
            </a:r>
            <a:endParaRPr sz="1800" dirty="0"/>
          </a:p>
          <a:p>
            <a:pPr marL="914400" lvl="1" indent="-342900" algn="l" rtl="0">
              <a:spcBef>
                <a:spcPts val="0"/>
              </a:spcBef>
              <a:spcAft>
                <a:spcPts val="0"/>
              </a:spcAft>
              <a:buSzPts val="1800"/>
              <a:buChar char="○"/>
            </a:pPr>
            <a:r>
              <a:rPr lang="en" sz="1800" dirty="0"/>
              <a:t>No permanent change unless we start educating our students on their own well being.</a:t>
            </a:r>
            <a:endParaRPr sz="1800" dirty="0"/>
          </a:p>
          <a:p>
            <a:pPr marL="457200" lvl="0" indent="0" algn="l" rtl="0">
              <a:spcBef>
                <a:spcPts val="1600"/>
              </a:spcBef>
              <a:spcAft>
                <a:spcPts val="1600"/>
              </a:spcAft>
              <a:buNone/>
            </a:pPr>
            <a:endParaRPr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sp>
        <p:nvSpPr>
          <p:cNvPr id="449" name="Google Shape;449;p42"/>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District Training </a:t>
            </a:r>
            <a:endParaRPr dirty="0"/>
          </a:p>
        </p:txBody>
      </p:sp>
      <p:sp>
        <p:nvSpPr>
          <p:cNvPr id="450" name="Google Shape;450;p42"/>
          <p:cNvSpPr txBox="1">
            <a:spLocks noGrp="1"/>
          </p:cNvSpPr>
          <p:nvPr>
            <p:ph type="body" idx="1"/>
          </p:nvPr>
        </p:nvSpPr>
        <p:spPr>
          <a:xfrm>
            <a:off x="1056750" y="1503799"/>
            <a:ext cx="7030500" cy="3178489"/>
          </a:xfrm>
          <a:prstGeom prst="rect">
            <a:avLst/>
          </a:prstGeom>
        </p:spPr>
        <p:txBody>
          <a:bodyPr spcFirstLastPara="1" wrap="square" lIns="91425" tIns="91425" rIns="91425" bIns="91425" anchor="t" anchorCtr="0">
            <a:noAutofit/>
          </a:bodyPr>
          <a:lstStyle/>
          <a:p>
            <a:r>
              <a:rPr lang="en-US" dirty="0"/>
              <a:t> </a:t>
            </a:r>
            <a:r>
              <a:rPr lang="en-US" sz="1800" dirty="0"/>
              <a:t>THEREFORE, BE IT RESOLVED that the State Board of Education encourages districts to develop a staff training seminar to highlight the mental health and support needs of students. </a:t>
            </a:r>
          </a:p>
          <a:p>
            <a:pPr lvl="1"/>
            <a:r>
              <a:rPr lang="en" sz="1800" dirty="0"/>
              <a:t>Nurses, teachers, and administrators face the task of supporting student well being on a daily basis.</a:t>
            </a:r>
            <a:endParaRPr sz="1800" dirty="0"/>
          </a:p>
          <a:p>
            <a:pPr marL="914400" lvl="1" indent="-342900" algn="l" rtl="0">
              <a:spcBef>
                <a:spcPts val="0"/>
              </a:spcBef>
              <a:spcAft>
                <a:spcPts val="0"/>
              </a:spcAft>
              <a:buSzPts val="1800"/>
              <a:buChar char="○"/>
            </a:pPr>
            <a:r>
              <a:rPr lang="en" sz="1800" dirty="0"/>
              <a:t>Nurses, teachers, and administrators are unprepared and under trained to support the well being of students on a daily basis.</a:t>
            </a:r>
            <a:endParaRPr sz="18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15"/>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400"/>
              <a:t>Student Update: Autymn</a:t>
            </a:r>
            <a:endParaRPr/>
          </a:p>
        </p:txBody>
      </p:sp>
      <p:sp>
        <p:nvSpPr>
          <p:cNvPr id="292" name="Google Shape;292;p15"/>
          <p:cNvSpPr txBox="1">
            <a:spLocks noGrp="1"/>
          </p:cNvSpPr>
          <p:nvPr>
            <p:ph type="body" idx="1"/>
          </p:nvPr>
        </p:nvSpPr>
        <p:spPr>
          <a:xfrm>
            <a:off x="388125" y="1869875"/>
            <a:ext cx="3817200" cy="25416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sz="1800"/>
              <a:t>Spoke to the Chase Youth Commission </a:t>
            </a:r>
            <a:endParaRPr sz="1800"/>
          </a:p>
          <a:p>
            <a:pPr marL="457200" lvl="0" indent="-342900" algn="l" rtl="0">
              <a:spcBef>
                <a:spcPts val="0"/>
              </a:spcBef>
              <a:spcAft>
                <a:spcPts val="0"/>
              </a:spcAft>
              <a:buSzPts val="1800"/>
              <a:buChar char="●"/>
            </a:pPr>
            <a:r>
              <a:rPr lang="en" sz="1800"/>
              <a:t>Nominated for a Chase Youth Award</a:t>
            </a:r>
            <a:endParaRPr sz="1800"/>
          </a:p>
          <a:p>
            <a:pPr marL="457200" lvl="0" indent="-342900" algn="l" rtl="0">
              <a:spcBef>
                <a:spcPts val="0"/>
              </a:spcBef>
              <a:spcAft>
                <a:spcPts val="0"/>
              </a:spcAft>
              <a:buSzPts val="1800"/>
              <a:buChar char="●"/>
            </a:pPr>
            <a:r>
              <a:rPr lang="en" sz="1800"/>
              <a:t>Asked to run for ASB Office</a:t>
            </a:r>
            <a:endParaRPr sz="1800"/>
          </a:p>
          <a:p>
            <a:pPr marL="457200" lvl="0" indent="-342900" algn="l" rtl="0">
              <a:spcBef>
                <a:spcPts val="0"/>
              </a:spcBef>
              <a:spcAft>
                <a:spcPts val="0"/>
              </a:spcAft>
              <a:buSzPts val="1800"/>
              <a:buChar char="●"/>
            </a:pPr>
            <a:r>
              <a:rPr lang="en" sz="1800"/>
              <a:t>Variety Show - Lungs are good!</a:t>
            </a:r>
            <a:endParaRPr sz="1800"/>
          </a:p>
        </p:txBody>
      </p:sp>
      <p:pic>
        <p:nvPicPr>
          <p:cNvPr id="293" name="Google Shape;293;p15" descr="Board Member Joe Hofman, staff member Parker Teed, and Board member Autymn Wilde"/>
          <p:cNvPicPr preferRelativeResize="0"/>
          <p:nvPr/>
        </p:nvPicPr>
        <p:blipFill rotWithShape="1">
          <a:blip r:embed="rId3">
            <a:alphaModFix/>
          </a:blip>
          <a:srcRect l="13489" t="6000" r="6356" b="11005"/>
          <a:stretch/>
        </p:blipFill>
        <p:spPr>
          <a:xfrm>
            <a:off x="4571550" y="1869874"/>
            <a:ext cx="3762752" cy="259060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455" name="Google Shape;455;p43"/>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Mental Health Professionals </a:t>
            </a:r>
            <a:endParaRPr/>
          </a:p>
        </p:txBody>
      </p:sp>
      <p:sp>
        <p:nvSpPr>
          <p:cNvPr id="456" name="Google Shape;456;p43"/>
          <p:cNvSpPr txBox="1">
            <a:spLocks noGrp="1"/>
          </p:cNvSpPr>
          <p:nvPr>
            <p:ph type="body" idx="1"/>
          </p:nvPr>
        </p:nvSpPr>
        <p:spPr>
          <a:xfrm>
            <a:off x="1056750" y="1440795"/>
            <a:ext cx="7030500" cy="3323041"/>
          </a:xfrm>
          <a:prstGeom prst="rect">
            <a:avLst/>
          </a:prstGeom>
        </p:spPr>
        <p:txBody>
          <a:bodyPr spcFirstLastPara="1" wrap="square" lIns="91425" tIns="91425" rIns="91425" bIns="91425" anchor="t" anchorCtr="0">
            <a:noAutofit/>
          </a:bodyPr>
          <a:lstStyle/>
          <a:p>
            <a:pPr indent="-330200">
              <a:buSzPts val="1600"/>
            </a:pPr>
            <a:r>
              <a:rPr lang="en-US" sz="1600" dirty="0"/>
              <a:t>“THEREFORE, BE IT FURTHER RESOLVED that the State Board of Education will actively advocate for funding Mental Health Professionals with the goal of having at least one Mental Health Professional accessible to every student and or school.”</a:t>
            </a:r>
          </a:p>
          <a:p>
            <a:pPr lvl="1" indent="-330200">
              <a:buSzPts val="1600"/>
            </a:pPr>
            <a:r>
              <a:rPr lang="en" sz="1600" dirty="0"/>
              <a:t>Resolution is a step in the right direction, and we must hold ourselves to continuingly moving forward.</a:t>
            </a:r>
            <a:endParaRPr sz="1600" dirty="0"/>
          </a:p>
          <a:p>
            <a:pPr marL="914400" lvl="1" indent="-330200" algn="l" rtl="0">
              <a:spcBef>
                <a:spcPts val="0"/>
              </a:spcBef>
              <a:spcAft>
                <a:spcPts val="0"/>
              </a:spcAft>
              <a:buSzPts val="1600"/>
              <a:buChar char="○"/>
            </a:pPr>
            <a:r>
              <a:rPr lang="en" sz="1600" dirty="0"/>
              <a:t>Any solution will come with a price tag, but one student life is priceless in comparison.</a:t>
            </a:r>
            <a:endParaRPr sz="1600" dirty="0"/>
          </a:p>
          <a:p>
            <a:pPr marL="914400" lvl="1" indent="-330200" algn="l" rtl="0">
              <a:spcBef>
                <a:spcPts val="0"/>
              </a:spcBef>
              <a:spcAft>
                <a:spcPts val="0"/>
              </a:spcAft>
              <a:buSzPts val="1600"/>
              <a:buChar char="○"/>
            </a:pPr>
            <a:r>
              <a:rPr lang="en" sz="1600" dirty="0"/>
              <a:t>Vital support for student mental health campaigns and school community.</a:t>
            </a:r>
            <a:endParaRPr sz="1600" dirty="0"/>
          </a:p>
          <a:p>
            <a:pPr marL="914400" lvl="1" indent="-330200" algn="l" rtl="0">
              <a:spcBef>
                <a:spcPts val="0"/>
              </a:spcBef>
              <a:spcAft>
                <a:spcPts val="0"/>
              </a:spcAft>
              <a:buSzPts val="1600"/>
              <a:buChar char="○"/>
            </a:pPr>
            <a:r>
              <a:rPr lang="en" sz="1600" dirty="0"/>
              <a:t>Permanent solution of preventing student suicide and treating mental health issues.  </a:t>
            </a:r>
            <a:endParaRPr sz="16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sp>
        <p:nvSpPr>
          <p:cNvPr id="461" name="Google Shape;461;p44"/>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Spreading Awareness </a:t>
            </a:r>
            <a:endParaRPr/>
          </a:p>
        </p:txBody>
      </p:sp>
      <p:sp>
        <p:nvSpPr>
          <p:cNvPr id="462" name="Google Shape;462;p44"/>
          <p:cNvSpPr txBox="1">
            <a:spLocks noGrp="1"/>
          </p:cNvSpPr>
          <p:nvPr>
            <p:ph type="body" idx="1"/>
          </p:nvPr>
        </p:nvSpPr>
        <p:spPr>
          <a:xfrm>
            <a:off x="1056750" y="1595550"/>
            <a:ext cx="7030500" cy="2541600"/>
          </a:xfrm>
          <a:prstGeom prst="rect">
            <a:avLst/>
          </a:prstGeom>
        </p:spPr>
        <p:txBody>
          <a:bodyPr spcFirstLastPara="1" wrap="square" lIns="91425" tIns="91425" rIns="91425" bIns="91425" anchor="t" anchorCtr="0">
            <a:noAutofit/>
          </a:bodyPr>
          <a:lstStyle/>
          <a:p>
            <a:r>
              <a:rPr lang="en-US" sz="1800" dirty="0"/>
              <a:t>“THEREFORE, BE IT FINALLY RESOLVED that the State Board of Education will actively promote awareness of this resolution to partner organizations to further mental health supports for students and staff in the K-12 education system.”</a:t>
            </a:r>
          </a:p>
          <a:p>
            <a:pPr marL="914400" lvl="1" indent="-336550" algn="l" rtl="0">
              <a:spcBef>
                <a:spcPts val="0"/>
              </a:spcBef>
              <a:spcAft>
                <a:spcPts val="0"/>
              </a:spcAft>
              <a:buSzPts val="1700"/>
              <a:buChar char="○"/>
            </a:pPr>
            <a:r>
              <a:rPr lang="en" sz="1800" dirty="0"/>
              <a:t>News will only spread if the majority of board members actively support.</a:t>
            </a:r>
            <a:endParaRPr sz="1800" dirty="0"/>
          </a:p>
          <a:p>
            <a:pPr marL="914400" lvl="1" indent="-336550" algn="l" rtl="0">
              <a:spcBef>
                <a:spcPts val="0"/>
              </a:spcBef>
              <a:spcAft>
                <a:spcPts val="0"/>
              </a:spcAft>
              <a:buSzPts val="1700"/>
              <a:buChar char="○"/>
            </a:pPr>
            <a:r>
              <a:rPr lang="en" sz="1800" dirty="0"/>
              <a:t>Phenomenal impact if other organizations assist in spreading awareness.</a:t>
            </a:r>
            <a:endParaRPr sz="1800" dirty="0"/>
          </a:p>
          <a:p>
            <a:pPr marL="914400" lvl="1" indent="-336550" algn="l" rtl="0">
              <a:spcBef>
                <a:spcPts val="0"/>
              </a:spcBef>
              <a:spcAft>
                <a:spcPts val="0"/>
              </a:spcAft>
              <a:buSzPts val="1700"/>
              <a:buChar char="○"/>
            </a:pPr>
            <a:r>
              <a:rPr lang="en" sz="1800" dirty="0"/>
              <a:t>Districts will be greater influenced by personal and public outreach and awareness. </a:t>
            </a:r>
            <a:endParaRPr sz="18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66"/>
        <p:cNvGrpSpPr/>
        <p:nvPr/>
      </p:nvGrpSpPr>
      <p:grpSpPr>
        <a:xfrm>
          <a:off x="0" y="0"/>
          <a:ext cx="0" cy="0"/>
          <a:chOff x="0" y="0"/>
          <a:chExt cx="0" cy="0"/>
        </a:xfrm>
      </p:grpSpPr>
      <p:sp>
        <p:nvSpPr>
          <p:cNvPr id="467" name="Google Shape;467;p45"/>
          <p:cNvSpPr txBox="1">
            <a:spLocks noGrp="1"/>
          </p:cNvSpPr>
          <p:nvPr>
            <p:ph type="title"/>
          </p:nvPr>
        </p:nvSpPr>
        <p:spPr>
          <a:xfrm>
            <a:off x="824000" y="763600"/>
            <a:ext cx="5857800" cy="3573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THANK YOU</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16"/>
          <p:cNvSpPr txBox="1">
            <a:spLocks noGrp="1"/>
          </p:cNvSpPr>
          <p:nvPr>
            <p:ph type="title"/>
          </p:nvPr>
        </p:nvSpPr>
        <p:spPr>
          <a:xfrm>
            <a:off x="823999" y="1613825"/>
            <a:ext cx="6764469" cy="1872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Why focus on Mental Health?</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4" name="Google Shape;304;p17"/>
          <p:cNvSpPr txBox="1">
            <a:spLocks noGrp="1"/>
          </p:cNvSpPr>
          <p:nvPr>
            <p:ph type="body" idx="1"/>
          </p:nvPr>
        </p:nvSpPr>
        <p:spPr>
          <a:xfrm>
            <a:off x="562751" y="1668486"/>
            <a:ext cx="8018498" cy="3475014"/>
          </a:xfrm>
        </p:spPr>
        <p:txBody>
          <a:bodyPr/>
          <a:lstStyle/>
          <a:p>
            <a:pPr lvl="0"/>
            <a:r>
              <a:rPr lang="en-US" sz="2000" dirty="0"/>
              <a:t>Mental health education is just as important, if not more important, as the other required academic requirements students are expected to meet.</a:t>
            </a:r>
          </a:p>
          <a:p>
            <a:r>
              <a:rPr lang="en-US" sz="2000" dirty="0"/>
              <a:t>Not enough resources for students and districts to access</a:t>
            </a:r>
          </a:p>
          <a:p>
            <a:r>
              <a:rPr lang="en-US" sz="2000" dirty="0"/>
              <a:t>Students are expected to meet the highest requirements than ever before.</a:t>
            </a:r>
          </a:p>
          <a:p>
            <a:r>
              <a:rPr lang="en-US" sz="2000" dirty="0"/>
              <a:t>We have heard enough about the mental health problem in past presentations, now it is time to take action.</a:t>
            </a:r>
          </a:p>
          <a:p>
            <a:endParaRPr lang="en-US" dirty="0"/>
          </a:p>
          <a:p>
            <a:pPr lvl="0"/>
            <a:endParaRPr lang="en-US" dirty="0"/>
          </a:p>
        </p:txBody>
      </p:sp>
      <p:sp>
        <p:nvSpPr>
          <p:cNvPr id="11" name="Title 10">
            <a:extLst>
              <a:ext uri="{FF2B5EF4-FFF2-40B4-BE49-F238E27FC236}">
                <a16:creationId xmlns:a16="http://schemas.microsoft.com/office/drawing/2014/main" id="{E44C02D0-F541-4246-AA67-3A4F5A4FB96B}"/>
              </a:ext>
            </a:extLst>
          </p:cNvPr>
          <p:cNvSpPr txBox="1">
            <a:spLocks noGrp="1"/>
          </p:cNvSpPr>
          <p:nvPr>
            <p:ph type="title"/>
          </p:nvPr>
        </p:nvSpPr>
        <p:spPr>
          <a:xfrm>
            <a:off x="1303338" y="598488"/>
            <a:ext cx="7031037" cy="615523"/>
          </a:xfrm>
          <a:prstGeom prst="rect">
            <a:avLst/>
          </a:prstGeom>
          <a:noFill/>
        </p:spPr>
        <p:txBody>
          <a:bodyPr wrap="square" rtlCol="0">
            <a:spAutoFit/>
          </a:bodyPr>
          <a:lstStyle/>
          <a:p>
            <a:r>
              <a:rPr lang="en-US" dirty="0"/>
              <a:t>Why Focus on Mental Health?</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18"/>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Relevance</a:t>
            </a:r>
            <a:endParaRPr/>
          </a:p>
        </p:txBody>
      </p:sp>
      <p:sp>
        <p:nvSpPr>
          <p:cNvPr id="313" name="Google Shape;313;p18"/>
          <p:cNvSpPr txBox="1">
            <a:spLocks noGrp="1"/>
          </p:cNvSpPr>
          <p:nvPr>
            <p:ph type="body" idx="1"/>
          </p:nvPr>
        </p:nvSpPr>
        <p:spPr>
          <a:xfrm>
            <a:off x="1303800" y="1682975"/>
            <a:ext cx="7030500" cy="2541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a:t>Mental health affects </a:t>
            </a:r>
            <a:r>
              <a:rPr lang="en" sz="3000" u="sng"/>
              <a:t>school attendance, school performance,</a:t>
            </a:r>
            <a:r>
              <a:rPr lang="en" sz="3000"/>
              <a:t> and </a:t>
            </a:r>
            <a:r>
              <a:rPr lang="en" sz="3000" u="sng"/>
              <a:t>student well-being</a:t>
            </a:r>
            <a:r>
              <a:rPr lang="en" sz="3000"/>
              <a:t>.</a:t>
            </a:r>
            <a:endParaRPr sz="3000"/>
          </a:p>
          <a:p>
            <a:pPr marL="0" lvl="0" indent="0" algn="l" rtl="0">
              <a:spcBef>
                <a:spcPts val="1600"/>
              </a:spcBef>
              <a:spcAft>
                <a:spcPts val="1600"/>
              </a:spcAft>
              <a:buNone/>
            </a:pPr>
            <a:r>
              <a:rPr lang="en" sz="3000" b="1"/>
              <a:t> It affects how a student lives their life.</a:t>
            </a:r>
            <a:endParaRPr sz="3000" b="1"/>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19"/>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Mental Health Supports in Washington</a:t>
            </a:r>
            <a:endParaRPr/>
          </a:p>
        </p:txBody>
      </p:sp>
      <p:sp>
        <p:nvSpPr>
          <p:cNvPr id="319" name="Google Shape;319;p19"/>
          <p:cNvSpPr txBox="1">
            <a:spLocks noGrp="1"/>
          </p:cNvSpPr>
          <p:nvPr>
            <p:ph type="body" idx="1"/>
          </p:nvPr>
        </p:nvSpPr>
        <p:spPr>
          <a:xfrm>
            <a:off x="1303800" y="1597875"/>
            <a:ext cx="7030500" cy="323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a:t>Mental Health requirements are outlined in the Washington State Health Education K-12 Learning Standards. Most notably, students should be able learn about:</a:t>
            </a:r>
            <a:endParaRPr sz="1800"/>
          </a:p>
          <a:p>
            <a:pPr marL="457200" lvl="0" indent="-342900" algn="l" rtl="0">
              <a:spcBef>
                <a:spcPts val="1600"/>
              </a:spcBef>
              <a:spcAft>
                <a:spcPts val="0"/>
              </a:spcAft>
              <a:buSzPts val="1800"/>
              <a:buChar char="●"/>
            </a:pPr>
            <a:r>
              <a:rPr lang="en" sz="1800"/>
              <a:t>Self-Esteem</a:t>
            </a:r>
            <a:endParaRPr sz="1800"/>
          </a:p>
          <a:p>
            <a:pPr marL="457200" lvl="0" indent="-342900" algn="l" rtl="0">
              <a:spcBef>
                <a:spcPts val="0"/>
              </a:spcBef>
              <a:spcAft>
                <a:spcPts val="0"/>
              </a:spcAft>
              <a:buSzPts val="1800"/>
              <a:buChar char="●"/>
            </a:pPr>
            <a:r>
              <a:rPr lang="en" sz="1800"/>
              <a:t>Body Image and Eating Disorders</a:t>
            </a:r>
            <a:endParaRPr sz="1800"/>
          </a:p>
          <a:p>
            <a:pPr marL="457200" lvl="0" indent="-342900" algn="l" rtl="0">
              <a:spcBef>
                <a:spcPts val="0"/>
              </a:spcBef>
              <a:spcAft>
                <a:spcPts val="0"/>
              </a:spcAft>
              <a:buSzPts val="1800"/>
              <a:buChar char="●"/>
            </a:pPr>
            <a:r>
              <a:rPr lang="en" sz="1800"/>
              <a:t>Stress Management</a:t>
            </a:r>
            <a:endParaRPr sz="1800"/>
          </a:p>
          <a:p>
            <a:pPr marL="457200" lvl="0" indent="-342900" algn="l" rtl="0">
              <a:spcBef>
                <a:spcPts val="0"/>
              </a:spcBef>
              <a:spcAft>
                <a:spcPts val="0"/>
              </a:spcAft>
              <a:buSzPts val="1800"/>
              <a:buChar char="●"/>
            </a:pPr>
            <a:r>
              <a:rPr lang="en" sz="1800"/>
              <a:t>Expressing Emotions</a:t>
            </a:r>
            <a:endParaRPr sz="1800"/>
          </a:p>
          <a:p>
            <a:pPr marL="457200" lvl="0" indent="-342900" algn="l" rtl="0">
              <a:spcBef>
                <a:spcPts val="0"/>
              </a:spcBef>
              <a:spcAft>
                <a:spcPts val="0"/>
              </a:spcAft>
              <a:buSzPts val="1800"/>
              <a:buChar char="●"/>
            </a:pPr>
            <a:r>
              <a:rPr lang="en" sz="1800"/>
              <a:t>Harassment, Intimidation, and Bullying</a:t>
            </a:r>
            <a:endParaRPr sz="1800"/>
          </a:p>
          <a:p>
            <a:pPr marL="457200" lvl="0" indent="-342900" algn="l" rtl="0">
              <a:spcBef>
                <a:spcPts val="0"/>
              </a:spcBef>
              <a:spcAft>
                <a:spcPts val="0"/>
              </a:spcAft>
              <a:buSzPts val="1800"/>
              <a:buChar char="●"/>
            </a:pPr>
            <a:r>
              <a:rPr lang="en" sz="1800"/>
              <a:t>Emotional, Mental, and Behavioral Health</a:t>
            </a:r>
            <a:endParaRPr sz="18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20"/>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Mental Health Supports in WA Cont. </a:t>
            </a:r>
            <a:endParaRPr/>
          </a:p>
        </p:txBody>
      </p:sp>
      <p:sp>
        <p:nvSpPr>
          <p:cNvPr id="325" name="Google Shape;325;p20"/>
          <p:cNvSpPr txBox="1">
            <a:spLocks noGrp="1"/>
          </p:cNvSpPr>
          <p:nvPr>
            <p:ph type="body" idx="1"/>
          </p:nvPr>
        </p:nvSpPr>
        <p:spPr>
          <a:xfrm>
            <a:off x="1131400" y="1597875"/>
            <a:ext cx="7030500" cy="2541600"/>
          </a:xfrm>
          <a:prstGeom prst="rect">
            <a:avLst/>
          </a:prstGeom>
        </p:spPr>
        <p:txBody>
          <a:bodyPr spcFirstLastPara="1" wrap="square" lIns="91425" tIns="91425" rIns="91425" bIns="91425" anchor="t" anchorCtr="0">
            <a:noAutofit/>
          </a:bodyPr>
          <a:lstStyle/>
          <a:p>
            <a:pPr marL="114300" lvl="0" indent="0" algn="l" rtl="0">
              <a:spcBef>
                <a:spcPts val="0"/>
              </a:spcBef>
              <a:spcAft>
                <a:spcPts val="0"/>
              </a:spcAft>
              <a:buSzPts val="1800"/>
              <a:buNone/>
            </a:pPr>
            <a:r>
              <a:rPr lang="en-US" sz="1800" dirty="0"/>
              <a:t>Within these standards, students should:</a:t>
            </a:r>
          </a:p>
          <a:p>
            <a:pPr marL="114300" lvl="0" indent="0" algn="l" rtl="0">
              <a:spcBef>
                <a:spcPts val="0"/>
              </a:spcBef>
              <a:spcAft>
                <a:spcPts val="0"/>
              </a:spcAft>
              <a:buSzPts val="1800"/>
              <a:buNone/>
            </a:pPr>
            <a:endParaRPr lang="en-US" sz="1800" dirty="0"/>
          </a:p>
          <a:p>
            <a:pPr marL="457200" lvl="0" indent="-342900" algn="l" rtl="0">
              <a:spcBef>
                <a:spcPts val="0"/>
              </a:spcBef>
              <a:spcAft>
                <a:spcPts val="0"/>
              </a:spcAft>
              <a:buSzPts val="1800"/>
              <a:buChar char="●"/>
            </a:pPr>
            <a:r>
              <a:rPr lang="en" sz="1800" dirty="0"/>
              <a:t>Identify school and community resources that can help a person with emotional and mental and behavioral health concerns.</a:t>
            </a:r>
            <a:endParaRPr sz="1800" dirty="0"/>
          </a:p>
          <a:p>
            <a:pPr marL="457200" lvl="0" indent="-342900" algn="l" rtl="0">
              <a:spcBef>
                <a:spcPts val="0"/>
              </a:spcBef>
              <a:spcAft>
                <a:spcPts val="0"/>
              </a:spcAft>
              <a:buSzPts val="1800"/>
              <a:buChar char="●"/>
            </a:pPr>
            <a:r>
              <a:rPr lang="en" sz="1800" dirty="0"/>
              <a:t>Describe laws related to minors accessing mental health care. </a:t>
            </a:r>
            <a:endParaRPr sz="1800" dirty="0"/>
          </a:p>
          <a:p>
            <a:pPr marL="457200" lvl="0" indent="-342900" algn="l" rtl="0">
              <a:spcBef>
                <a:spcPts val="0"/>
              </a:spcBef>
              <a:spcAft>
                <a:spcPts val="0"/>
              </a:spcAft>
              <a:buSzPts val="1800"/>
              <a:buChar char="●"/>
            </a:pPr>
            <a:r>
              <a:rPr lang="en" sz="1800" dirty="0"/>
              <a:t>Compare and contrast emotional and mental and behavioral illness, mental well-being, and concurrent disorders. </a:t>
            </a:r>
            <a:endParaRPr sz="1800" dirty="0"/>
          </a:p>
          <a:p>
            <a:pPr marL="457200" lvl="0" indent="-342900" algn="l" rtl="0">
              <a:spcBef>
                <a:spcPts val="0"/>
              </a:spcBef>
              <a:spcAft>
                <a:spcPts val="0"/>
              </a:spcAft>
              <a:buSzPts val="1800"/>
              <a:buChar char="●"/>
            </a:pPr>
            <a:r>
              <a:rPr lang="en" sz="1800" dirty="0"/>
              <a:t>Explain how to help someone who is thinking about attempting suicide. </a:t>
            </a:r>
            <a:endParaRPr sz="18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21"/>
          <p:cNvSpPr txBox="1">
            <a:spLocks noGrp="1"/>
          </p:cNvSpPr>
          <p:nvPr>
            <p:ph type="title"/>
          </p:nvPr>
        </p:nvSpPr>
        <p:spPr>
          <a:xfrm>
            <a:off x="824000" y="763600"/>
            <a:ext cx="5857800" cy="3573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FFFFFF"/>
                </a:solidFill>
              </a:rPr>
              <a:t>Problem: </a:t>
            </a:r>
            <a:r>
              <a:rPr lang="en" sz="2400">
                <a:solidFill>
                  <a:srgbClr val="FFFFFF"/>
                </a:solidFill>
                <a:latin typeface="Calibri"/>
                <a:ea typeface="Calibri"/>
                <a:cs typeface="Calibri"/>
                <a:sym typeface="Calibri"/>
              </a:rPr>
              <a:t>There is a mental health emergency among students in Washington State and there is not enough support to remedy the problems.</a:t>
            </a:r>
            <a:endParaRPr>
              <a:solidFill>
                <a:srgbClr val="FFFFFF"/>
              </a:solidFill>
            </a:endParaRPr>
          </a:p>
        </p:txBody>
      </p:sp>
    </p:spTree>
  </p:cSld>
  <p:clrMapOvr>
    <a:masterClrMapping/>
  </p:clrMapOvr>
</p:sld>
</file>

<file path=ppt/theme/theme1.xml><?xml version="1.0" encoding="utf-8"?>
<a:theme xmlns:a="http://schemas.openxmlformats.org/drawingml/2006/main" name="Momentum">
  <a:themeElements>
    <a:clrScheme name="Momentum">
      <a:dk1>
        <a:srgbClr val="C0791B"/>
      </a:dk1>
      <a:lt1>
        <a:srgbClr val="FFFFFF"/>
      </a:lt1>
      <a:dk2>
        <a:srgbClr val="424242"/>
      </a:dk2>
      <a:lt2>
        <a:srgbClr val="8DD8D3"/>
      </a:lt2>
      <a:accent1>
        <a:srgbClr val="0B6374"/>
      </a:accent1>
      <a:accent2>
        <a:srgbClr val="FD5B58"/>
      </a:accent2>
      <a:accent3>
        <a:srgbClr val="599191"/>
      </a:accent3>
      <a:accent4>
        <a:srgbClr val="D7E6A3"/>
      </a:accent4>
      <a:accent5>
        <a:srgbClr val="27278B"/>
      </a:accent5>
      <a:accent6>
        <a:srgbClr val="D558AB"/>
      </a:accent6>
      <a:hlink>
        <a:srgbClr val="27278B"/>
      </a:hlink>
      <a:folHlink>
        <a:srgbClr val="2727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83</TotalTime>
  <Words>1223</Words>
  <Application>Microsoft Office PowerPoint</Application>
  <PresentationFormat>On-screen Show (16:9)</PresentationFormat>
  <Paragraphs>108</Paragraphs>
  <Slides>32</Slides>
  <Notes>32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Nunito</vt:lpstr>
      <vt:lpstr>Arial</vt:lpstr>
      <vt:lpstr>Maven Pro</vt:lpstr>
      <vt:lpstr>Calibri</vt:lpstr>
      <vt:lpstr>Momentum</vt:lpstr>
      <vt:lpstr>Mental Health  in Washington Schools</vt:lpstr>
      <vt:lpstr>Student Update: Joe</vt:lpstr>
      <vt:lpstr>Student Update: Autymn</vt:lpstr>
      <vt:lpstr>Why focus on Mental Health?</vt:lpstr>
      <vt:lpstr>Why Focus on Mental Health?</vt:lpstr>
      <vt:lpstr>Relevance</vt:lpstr>
      <vt:lpstr>Mental Health Supports in Washington</vt:lpstr>
      <vt:lpstr>Mental Health Supports in WA Cont. </vt:lpstr>
      <vt:lpstr>Problem: There is a mental health emergency among students in Washington State and there is not enough support to remedy the problems.</vt:lpstr>
      <vt:lpstr>Student Well-Being</vt:lpstr>
      <vt:lpstr>How do our students feel about being at school?</vt:lpstr>
      <vt:lpstr>How many of our students experience depressive feelings?</vt:lpstr>
      <vt:lpstr>How many of our students consider suicide?</vt:lpstr>
      <vt:lpstr>School attendance</vt:lpstr>
      <vt:lpstr>Percent of Students who Regularly attend School (2015-17)</vt:lpstr>
      <vt:lpstr>Percent of Students who Regularly Attend School</vt:lpstr>
      <vt:lpstr>Counselor Relationships</vt:lpstr>
      <vt:lpstr>The ratio between students and certified counselors is 402.8 students per certified counselor </vt:lpstr>
      <vt:lpstr>Our schools are contributing to this problem. </vt:lpstr>
      <vt:lpstr>What are Districts doing?</vt:lpstr>
      <vt:lpstr>What is being proposed?</vt:lpstr>
      <vt:lpstr>This is an EQUITY issue that needs to be solved. It is time to think outside the box and utilize our resources.</vt:lpstr>
      <vt:lpstr>Our Goals</vt:lpstr>
      <vt:lpstr>What are we going to do?</vt:lpstr>
      <vt:lpstr>Resolution Highlights</vt:lpstr>
      <vt:lpstr>Public Resource List </vt:lpstr>
      <vt:lpstr>District Flexibility </vt:lpstr>
      <vt:lpstr>Updated Curriculum </vt:lpstr>
      <vt:lpstr>District Training </vt:lpstr>
      <vt:lpstr>Mental Health Professionals </vt:lpstr>
      <vt:lpstr>Spreading Awareness </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Mental Health in WA Schools</dc:title>
  <dc:creator>Cindy Jouper</dc:creator>
  <cp:lastModifiedBy>Cindy Jouper</cp:lastModifiedBy>
  <cp:revision>11</cp:revision>
  <dcterms:modified xsi:type="dcterms:W3CDTF">2020-03-30T14:16:01Z</dcterms:modified>
</cp:coreProperties>
</file>