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4"/>
  </p:sldMasterIdLst>
  <p:notesMasterIdLst>
    <p:notesMasterId r:id="rId14"/>
  </p:notesMasterIdLst>
  <p:handoutMasterIdLst>
    <p:handoutMasterId r:id="rId15"/>
  </p:handoutMasterIdLst>
  <p:sldIdLst>
    <p:sldId id="281" r:id="rId5"/>
    <p:sldId id="282" r:id="rId6"/>
    <p:sldId id="285" r:id="rId7"/>
    <p:sldId id="283" r:id="rId8"/>
    <p:sldId id="290" r:id="rId9"/>
    <p:sldId id="291" r:id="rId10"/>
    <p:sldId id="292" r:id="rId11"/>
    <p:sldId id="293" r:id="rId12"/>
    <p:sldId id="29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9584E"/>
    <a:srgbClr val="B6A69C"/>
    <a:srgbClr val="AB998E"/>
    <a:srgbClr val="E1DCD7"/>
    <a:srgbClr val="FFECD9"/>
    <a:srgbClr val="612423"/>
    <a:srgbClr val="76AB5E"/>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2" autoAdjust="0"/>
    <p:restoredTop sz="87329" autoAdjust="0"/>
  </p:normalViewPr>
  <p:slideViewPr>
    <p:cSldViewPr snapToGrid="0">
      <p:cViewPr varScale="1">
        <p:scale>
          <a:sx n="86" d="100"/>
          <a:sy n="86" d="100"/>
        </p:scale>
        <p:origin x="120" y="216"/>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2EDE43-528D-4C7F-98C7-F8BCCA5C4BE5}" type="doc">
      <dgm:prSet loTypeId="urn:microsoft.com/office/officeart/2005/8/layout/hProcess7" loCatId="process" qsTypeId="urn:microsoft.com/office/officeart/2005/8/quickstyle/simple1" qsCatId="simple" csTypeId="urn:microsoft.com/office/officeart/2005/8/colors/colorful3" csCatId="colorful" phldr="1"/>
      <dgm:spPr/>
      <dgm:t>
        <a:bodyPr/>
        <a:lstStyle/>
        <a:p>
          <a:endParaRPr lang="en-US"/>
        </a:p>
      </dgm:t>
    </dgm:pt>
    <dgm:pt modelId="{59163B8C-07AB-421E-9410-1B24EA9B1E75}">
      <dgm:prSet phldrT="[Text]" custT="1"/>
      <dgm:spPr/>
      <dgm:t>
        <a:bodyPr/>
        <a:lstStyle/>
        <a:p>
          <a:r>
            <a:rPr lang="en-US" sz="3200" dirty="0" smtClean="0"/>
            <a:t>Everett—March</a:t>
          </a:r>
          <a:endParaRPr lang="en-US" sz="3200" b="1" dirty="0" smtClean="0"/>
        </a:p>
      </dgm:t>
    </dgm:pt>
    <dgm:pt modelId="{DB8F2D77-E034-44C5-9C31-4BD7749ED97C}" type="parTrans" cxnId="{CBCEF12F-26F4-4787-8F44-66ED5A208026}">
      <dgm:prSet/>
      <dgm:spPr/>
      <dgm:t>
        <a:bodyPr/>
        <a:lstStyle/>
        <a:p>
          <a:endParaRPr lang="en-US"/>
        </a:p>
      </dgm:t>
    </dgm:pt>
    <dgm:pt modelId="{1011DED1-AC1B-4BE5-81F8-FB1BB5061598}" type="sibTrans" cxnId="{CBCEF12F-26F4-4787-8F44-66ED5A208026}">
      <dgm:prSet/>
      <dgm:spPr/>
      <dgm:t>
        <a:bodyPr/>
        <a:lstStyle/>
        <a:p>
          <a:endParaRPr lang="en-US"/>
        </a:p>
      </dgm:t>
    </dgm:pt>
    <dgm:pt modelId="{B45389C5-AB20-492A-B1BF-0170F65C9909}">
      <dgm:prSet phldrT="[Text]"/>
      <dgm:spPr/>
      <dgm:t>
        <a:bodyPr/>
        <a:lstStyle/>
        <a:p>
          <a:r>
            <a:rPr lang="en-US" dirty="0" smtClean="0"/>
            <a:t>Walla Walla—May</a:t>
          </a:r>
          <a:endParaRPr lang="en-US" dirty="0"/>
        </a:p>
      </dgm:t>
    </dgm:pt>
    <dgm:pt modelId="{FFF43AE7-2C87-4CA6-92E9-49FD36ABFF6B}" type="parTrans" cxnId="{CD47A8FC-8A1D-4879-95E4-CB68DF51A84F}">
      <dgm:prSet/>
      <dgm:spPr/>
      <dgm:t>
        <a:bodyPr/>
        <a:lstStyle/>
        <a:p>
          <a:endParaRPr lang="en-US"/>
        </a:p>
      </dgm:t>
    </dgm:pt>
    <dgm:pt modelId="{1DA3B89E-ACC3-4207-8BD5-DB53ADEB7B23}" type="sibTrans" cxnId="{CD47A8FC-8A1D-4879-95E4-CB68DF51A84F}">
      <dgm:prSet/>
      <dgm:spPr/>
      <dgm:t>
        <a:bodyPr/>
        <a:lstStyle/>
        <a:p>
          <a:endParaRPr lang="en-US"/>
        </a:p>
      </dgm:t>
    </dgm:pt>
    <dgm:pt modelId="{FCF66024-4728-48F6-9633-93624B931136}">
      <dgm:prSet/>
      <dgm:spPr/>
      <dgm:t>
        <a:bodyPr/>
        <a:lstStyle/>
        <a:p>
          <a:r>
            <a:rPr lang="en-US" dirty="0" smtClean="0"/>
            <a:t>Spokane—July</a:t>
          </a:r>
        </a:p>
      </dgm:t>
    </dgm:pt>
    <dgm:pt modelId="{17917B09-96EA-4F75-99A8-541567715D14}" type="parTrans" cxnId="{85A0314E-3FFA-4099-A54D-DF4CBEFD2082}">
      <dgm:prSet/>
      <dgm:spPr/>
      <dgm:t>
        <a:bodyPr/>
        <a:lstStyle/>
        <a:p>
          <a:endParaRPr lang="en-US"/>
        </a:p>
      </dgm:t>
    </dgm:pt>
    <dgm:pt modelId="{5B8CC27A-C106-4550-8A07-3D4D4E2A86B5}" type="sibTrans" cxnId="{85A0314E-3FFA-4099-A54D-DF4CBEFD2082}">
      <dgm:prSet/>
      <dgm:spPr/>
      <dgm:t>
        <a:bodyPr/>
        <a:lstStyle/>
        <a:p>
          <a:endParaRPr lang="en-US"/>
        </a:p>
      </dgm:t>
    </dgm:pt>
    <dgm:pt modelId="{46975465-AA2F-4A54-8597-CE5F3855A477}">
      <dgm:prSet phldrT="[Text]" custT="1"/>
      <dgm:spPr/>
      <dgm:t>
        <a:bodyPr/>
        <a:lstStyle/>
        <a:p>
          <a:r>
            <a:rPr lang="en-US" sz="3500" b="0" dirty="0" smtClean="0"/>
            <a:t>Planning</a:t>
          </a:r>
        </a:p>
      </dgm:t>
    </dgm:pt>
    <dgm:pt modelId="{077198B9-0443-477C-9162-064A06337C2B}" type="parTrans" cxnId="{618448D1-3034-4C69-8C53-A9339EB9AA8E}">
      <dgm:prSet/>
      <dgm:spPr/>
      <dgm:t>
        <a:bodyPr/>
        <a:lstStyle/>
        <a:p>
          <a:endParaRPr lang="en-US"/>
        </a:p>
      </dgm:t>
    </dgm:pt>
    <dgm:pt modelId="{428962AE-930C-4EE0-AFC3-F8157723F3C7}" type="sibTrans" cxnId="{618448D1-3034-4C69-8C53-A9339EB9AA8E}">
      <dgm:prSet/>
      <dgm:spPr/>
      <dgm:t>
        <a:bodyPr/>
        <a:lstStyle/>
        <a:p>
          <a:endParaRPr lang="en-US"/>
        </a:p>
      </dgm:t>
    </dgm:pt>
    <dgm:pt modelId="{FE4653AD-DE40-4CC7-859D-CE71C8BACE52}">
      <dgm:prSet phldrT="[Text]"/>
      <dgm:spPr/>
      <dgm:t>
        <a:bodyPr/>
        <a:lstStyle/>
        <a:p>
          <a:r>
            <a:rPr lang="en-US" sz="3500" dirty="0" smtClean="0"/>
            <a:t>Supports</a:t>
          </a:r>
          <a:endParaRPr lang="en-US" sz="3500" dirty="0"/>
        </a:p>
      </dgm:t>
    </dgm:pt>
    <dgm:pt modelId="{D3D03019-EAA6-4900-8AD1-379F80D061FD}" type="parTrans" cxnId="{A8398E4D-F99B-462E-AB2C-E1CF39283FC7}">
      <dgm:prSet/>
      <dgm:spPr/>
      <dgm:t>
        <a:bodyPr/>
        <a:lstStyle/>
        <a:p>
          <a:endParaRPr lang="en-US"/>
        </a:p>
      </dgm:t>
    </dgm:pt>
    <dgm:pt modelId="{84E111CD-C334-4048-943B-42A2365667CD}" type="sibTrans" cxnId="{A8398E4D-F99B-462E-AB2C-E1CF39283FC7}">
      <dgm:prSet/>
      <dgm:spPr/>
      <dgm:t>
        <a:bodyPr/>
        <a:lstStyle/>
        <a:p>
          <a:endParaRPr lang="en-US"/>
        </a:p>
      </dgm:t>
    </dgm:pt>
    <dgm:pt modelId="{8CA0041D-36EF-4994-B072-DDBB172ADACC}">
      <dgm:prSet/>
      <dgm:spPr/>
      <dgm:t>
        <a:bodyPr/>
        <a:lstStyle/>
        <a:p>
          <a:r>
            <a:rPr lang="en-US" sz="3500" dirty="0" smtClean="0"/>
            <a:t>Assessments</a:t>
          </a:r>
        </a:p>
      </dgm:t>
    </dgm:pt>
    <dgm:pt modelId="{EE68DFE7-FB83-4972-AD07-A85C1BD2D6B3}" type="parTrans" cxnId="{A56C702C-C5E3-44F7-BE1C-8F85F769CCFB}">
      <dgm:prSet/>
      <dgm:spPr/>
      <dgm:t>
        <a:bodyPr/>
        <a:lstStyle/>
        <a:p>
          <a:endParaRPr lang="en-US"/>
        </a:p>
      </dgm:t>
    </dgm:pt>
    <dgm:pt modelId="{D71521A0-FC96-41C3-B2B1-7FC052BF624A}" type="sibTrans" cxnId="{A56C702C-C5E3-44F7-BE1C-8F85F769CCFB}">
      <dgm:prSet/>
      <dgm:spPr/>
      <dgm:t>
        <a:bodyPr/>
        <a:lstStyle/>
        <a:p>
          <a:endParaRPr lang="en-US"/>
        </a:p>
      </dgm:t>
    </dgm:pt>
    <dgm:pt modelId="{EBE96A4F-94E4-4363-89FB-4C730523721C}">
      <dgm:prSet custT="1"/>
      <dgm:spPr/>
      <dgm:t>
        <a:bodyPr/>
        <a:lstStyle/>
        <a:p>
          <a:r>
            <a:rPr lang="en-US" sz="2400" b="0" dirty="0" smtClean="0"/>
            <a:t>High School and Beyond Plan</a:t>
          </a:r>
        </a:p>
      </dgm:t>
    </dgm:pt>
    <dgm:pt modelId="{347C9304-4D34-48AE-8282-58E19995E644}" type="parTrans" cxnId="{0608DD90-3EDD-41EF-B90C-1E0523A7ED09}">
      <dgm:prSet/>
      <dgm:spPr/>
      <dgm:t>
        <a:bodyPr/>
        <a:lstStyle/>
        <a:p>
          <a:endParaRPr lang="en-US"/>
        </a:p>
      </dgm:t>
    </dgm:pt>
    <dgm:pt modelId="{1B3FDD38-FBC2-484E-84CB-30EDE6B6BAF8}" type="sibTrans" cxnId="{0608DD90-3EDD-41EF-B90C-1E0523A7ED09}">
      <dgm:prSet/>
      <dgm:spPr/>
      <dgm:t>
        <a:bodyPr/>
        <a:lstStyle/>
        <a:p>
          <a:endParaRPr lang="en-US"/>
        </a:p>
      </dgm:t>
    </dgm:pt>
    <dgm:pt modelId="{2EE9019A-4786-4F08-80FA-A3954B261783}">
      <dgm:prSet custT="1"/>
      <dgm:spPr/>
      <dgm:t>
        <a:bodyPr/>
        <a:lstStyle/>
        <a:p>
          <a:r>
            <a:rPr lang="en-US" sz="2400" b="0" dirty="0" smtClean="0"/>
            <a:t>Secondary to postsecondary partnerships</a:t>
          </a:r>
        </a:p>
      </dgm:t>
    </dgm:pt>
    <dgm:pt modelId="{98384692-CBB8-43F7-AE18-0F26B3070DBC}" type="parTrans" cxnId="{C267C77D-DEA3-4E04-91B2-E71FFF7DEC6D}">
      <dgm:prSet/>
      <dgm:spPr/>
      <dgm:t>
        <a:bodyPr/>
        <a:lstStyle/>
        <a:p>
          <a:endParaRPr lang="en-US"/>
        </a:p>
      </dgm:t>
    </dgm:pt>
    <dgm:pt modelId="{C6F43D1F-F90C-4A8D-A0C7-D583CF1D28C0}" type="sibTrans" cxnId="{C267C77D-DEA3-4E04-91B2-E71FFF7DEC6D}">
      <dgm:prSet/>
      <dgm:spPr/>
      <dgm:t>
        <a:bodyPr/>
        <a:lstStyle/>
        <a:p>
          <a:endParaRPr lang="en-US"/>
        </a:p>
      </dgm:t>
    </dgm:pt>
    <dgm:pt modelId="{6B0B3E5F-6CAD-43EE-8681-830BB4920E26}">
      <dgm:prSet phldrT="[Text]" custT="1"/>
      <dgm:spPr/>
      <dgm:t>
        <a:bodyPr/>
        <a:lstStyle/>
        <a:p>
          <a:r>
            <a:rPr lang="en-US" sz="2400" dirty="0" smtClean="0"/>
            <a:t>Non-normative transitions</a:t>
          </a:r>
          <a:endParaRPr lang="en-US" sz="2400" dirty="0"/>
        </a:p>
      </dgm:t>
    </dgm:pt>
    <dgm:pt modelId="{F2608D4A-94A1-4936-B379-ECB30EC329C4}" type="parTrans" cxnId="{D0DEBEE7-0F6C-4F71-8E4A-EE614A3C0438}">
      <dgm:prSet/>
      <dgm:spPr/>
      <dgm:t>
        <a:bodyPr/>
        <a:lstStyle/>
        <a:p>
          <a:endParaRPr lang="en-US"/>
        </a:p>
      </dgm:t>
    </dgm:pt>
    <dgm:pt modelId="{082C28EB-0C39-40AA-921C-341C82045E2B}" type="sibTrans" cxnId="{D0DEBEE7-0F6C-4F71-8E4A-EE614A3C0438}">
      <dgm:prSet/>
      <dgm:spPr/>
      <dgm:t>
        <a:bodyPr/>
        <a:lstStyle/>
        <a:p>
          <a:endParaRPr lang="en-US"/>
        </a:p>
      </dgm:t>
    </dgm:pt>
    <dgm:pt modelId="{DC4BB3A0-84CA-467E-A8D8-AB319F724D41}">
      <dgm:prSet phldrT="[Text]" custT="1"/>
      <dgm:spPr/>
      <dgm:t>
        <a:bodyPr/>
        <a:lstStyle/>
        <a:p>
          <a:r>
            <a:rPr lang="en-US" sz="2400" dirty="0" smtClean="0"/>
            <a:t>Key transitions</a:t>
          </a:r>
          <a:endParaRPr lang="en-US" sz="2400" dirty="0"/>
        </a:p>
      </dgm:t>
    </dgm:pt>
    <dgm:pt modelId="{D1D5E901-09B5-4ED8-98EF-37A0C4FD394C}" type="parTrans" cxnId="{6CD42BBD-E856-4CD2-97C7-DF89644BAA9D}">
      <dgm:prSet/>
      <dgm:spPr/>
      <dgm:t>
        <a:bodyPr/>
        <a:lstStyle/>
        <a:p>
          <a:endParaRPr lang="en-US"/>
        </a:p>
      </dgm:t>
    </dgm:pt>
    <dgm:pt modelId="{11432A61-400C-470E-A8BE-FB782CB68A3A}" type="sibTrans" cxnId="{6CD42BBD-E856-4CD2-97C7-DF89644BAA9D}">
      <dgm:prSet/>
      <dgm:spPr/>
      <dgm:t>
        <a:bodyPr/>
        <a:lstStyle/>
        <a:p>
          <a:endParaRPr lang="en-US"/>
        </a:p>
      </dgm:t>
    </dgm:pt>
    <dgm:pt modelId="{AEF562B9-8FBC-4654-97D7-C28D3DEBD79F}">
      <dgm:prSet custT="1"/>
      <dgm:spPr/>
      <dgm:t>
        <a:bodyPr/>
        <a:lstStyle/>
        <a:p>
          <a:r>
            <a:rPr lang="en-US" sz="2400" dirty="0" smtClean="0"/>
            <a:t>High school assessments</a:t>
          </a:r>
        </a:p>
      </dgm:t>
    </dgm:pt>
    <dgm:pt modelId="{FBA7E273-9188-4FC3-8558-5C74C10145FF}" type="parTrans" cxnId="{80392ED1-E1D9-45BB-9A78-2594D4462389}">
      <dgm:prSet/>
      <dgm:spPr/>
      <dgm:t>
        <a:bodyPr/>
        <a:lstStyle/>
        <a:p>
          <a:endParaRPr lang="en-US"/>
        </a:p>
      </dgm:t>
    </dgm:pt>
    <dgm:pt modelId="{83D72A3B-D82D-4E4A-90DE-3BCE933120C9}" type="sibTrans" cxnId="{80392ED1-E1D9-45BB-9A78-2594D4462389}">
      <dgm:prSet/>
      <dgm:spPr/>
      <dgm:t>
        <a:bodyPr/>
        <a:lstStyle/>
        <a:p>
          <a:endParaRPr lang="en-US"/>
        </a:p>
      </dgm:t>
    </dgm:pt>
    <dgm:pt modelId="{13F5C7BE-2634-4E92-8511-87B3693C4A8D}">
      <dgm:prSet custT="1"/>
      <dgm:spPr/>
      <dgm:t>
        <a:bodyPr/>
        <a:lstStyle/>
        <a:p>
          <a:r>
            <a:rPr lang="en-US" sz="2400" dirty="0" smtClean="0"/>
            <a:t>College admissions </a:t>
          </a:r>
        </a:p>
      </dgm:t>
    </dgm:pt>
    <dgm:pt modelId="{13362C50-1BFC-46D5-85E9-61818EF67988}" type="parTrans" cxnId="{8FC09F67-0BBB-4A82-B24D-46928D64E60F}">
      <dgm:prSet/>
      <dgm:spPr/>
      <dgm:t>
        <a:bodyPr/>
        <a:lstStyle/>
        <a:p>
          <a:endParaRPr lang="en-US"/>
        </a:p>
      </dgm:t>
    </dgm:pt>
    <dgm:pt modelId="{504E2F3D-992B-4C93-863A-D3C29CE48D43}" type="sibTrans" cxnId="{8FC09F67-0BBB-4A82-B24D-46928D64E60F}">
      <dgm:prSet/>
      <dgm:spPr/>
      <dgm:t>
        <a:bodyPr/>
        <a:lstStyle/>
        <a:p>
          <a:endParaRPr lang="en-US"/>
        </a:p>
      </dgm:t>
    </dgm:pt>
    <dgm:pt modelId="{AA5AD9D4-8406-4DC1-B7C4-BF5A957917DD}">
      <dgm:prSet custT="1"/>
      <dgm:spPr/>
      <dgm:t>
        <a:bodyPr/>
        <a:lstStyle/>
        <a:p>
          <a:r>
            <a:rPr lang="en-US" sz="2400" b="0" dirty="0" smtClean="0">
              <a:solidFill>
                <a:schemeClr val="accent6">
                  <a:lumMod val="75000"/>
                </a:schemeClr>
              </a:solidFill>
            </a:rPr>
            <a:t>Multi-cultural Perspectives Forum</a:t>
          </a:r>
        </a:p>
      </dgm:t>
    </dgm:pt>
    <dgm:pt modelId="{859A9E6D-B2BE-424E-8C6A-FFEEF4A3BBA1}" type="parTrans" cxnId="{6D272C51-03B9-494D-8DD7-4B5978B3BFB9}">
      <dgm:prSet/>
      <dgm:spPr/>
      <dgm:t>
        <a:bodyPr/>
        <a:lstStyle/>
        <a:p>
          <a:endParaRPr lang="en-US"/>
        </a:p>
      </dgm:t>
    </dgm:pt>
    <dgm:pt modelId="{F624E868-1F5B-42F5-B033-5FE2A9775144}" type="sibTrans" cxnId="{6D272C51-03B9-494D-8DD7-4B5978B3BFB9}">
      <dgm:prSet/>
      <dgm:spPr/>
      <dgm:t>
        <a:bodyPr/>
        <a:lstStyle/>
        <a:p>
          <a:endParaRPr lang="en-US"/>
        </a:p>
      </dgm:t>
    </dgm:pt>
    <dgm:pt modelId="{BCEA56D4-79E7-4EAD-819E-3A6A220B544A}">
      <dgm:prSet custT="1"/>
      <dgm:spPr/>
      <dgm:t>
        <a:bodyPr/>
        <a:lstStyle/>
        <a:p>
          <a:r>
            <a:rPr lang="en-US" sz="2400" b="0" dirty="0" smtClean="0">
              <a:solidFill>
                <a:schemeClr val="accent6">
                  <a:lumMod val="75000"/>
                </a:schemeClr>
              </a:solidFill>
            </a:rPr>
            <a:t>Multi-cultural Perspectives Forum</a:t>
          </a:r>
          <a:endParaRPr lang="en-US" sz="2400" dirty="0"/>
        </a:p>
      </dgm:t>
    </dgm:pt>
    <dgm:pt modelId="{61C2C092-737D-4477-9C63-BFD270F8018C}" type="parTrans" cxnId="{79EF80C2-2C74-406B-B474-740B0E9C70BC}">
      <dgm:prSet/>
      <dgm:spPr/>
      <dgm:t>
        <a:bodyPr/>
        <a:lstStyle/>
        <a:p>
          <a:endParaRPr lang="en-US"/>
        </a:p>
      </dgm:t>
    </dgm:pt>
    <dgm:pt modelId="{C8910F2B-5C20-4F2B-93D1-3D4DA0704C34}" type="sibTrans" cxnId="{79EF80C2-2C74-406B-B474-740B0E9C70BC}">
      <dgm:prSet/>
      <dgm:spPr/>
      <dgm:t>
        <a:bodyPr/>
        <a:lstStyle/>
        <a:p>
          <a:endParaRPr lang="en-US"/>
        </a:p>
      </dgm:t>
    </dgm:pt>
    <dgm:pt modelId="{0851E89E-414D-466A-AF31-479B9C8B57F9}">
      <dgm:prSet custT="1"/>
      <dgm:spPr/>
      <dgm:t>
        <a:bodyPr/>
        <a:lstStyle/>
        <a:p>
          <a:r>
            <a:rPr lang="en-US" sz="2400" b="0" dirty="0" smtClean="0">
              <a:solidFill>
                <a:schemeClr val="accent6">
                  <a:lumMod val="75000"/>
                </a:schemeClr>
              </a:solidFill>
            </a:rPr>
            <a:t>Multi-cultural Perspectives Forum</a:t>
          </a:r>
          <a:endParaRPr lang="en-US" sz="2400" dirty="0" smtClean="0"/>
        </a:p>
      </dgm:t>
    </dgm:pt>
    <dgm:pt modelId="{E8C2FEE5-A856-4426-BF49-2BCB50625E3D}" type="parTrans" cxnId="{4BAEB819-6B83-4243-9FC1-E2C4B32E3556}">
      <dgm:prSet/>
      <dgm:spPr/>
      <dgm:t>
        <a:bodyPr/>
        <a:lstStyle/>
        <a:p>
          <a:endParaRPr lang="en-US"/>
        </a:p>
      </dgm:t>
    </dgm:pt>
    <dgm:pt modelId="{299A03F1-E334-4855-B8CB-52490167D16E}" type="sibTrans" cxnId="{4BAEB819-6B83-4243-9FC1-E2C4B32E3556}">
      <dgm:prSet/>
      <dgm:spPr/>
      <dgm:t>
        <a:bodyPr/>
        <a:lstStyle/>
        <a:p>
          <a:endParaRPr lang="en-US"/>
        </a:p>
      </dgm:t>
    </dgm:pt>
    <dgm:pt modelId="{FEEF308F-C86B-4827-AB53-E3198301D05D}" type="pres">
      <dgm:prSet presAssocID="{802EDE43-528D-4C7F-98C7-F8BCCA5C4BE5}" presName="Name0" presStyleCnt="0">
        <dgm:presLayoutVars>
          <dgm:dir/>
          <dgm:animLvl val="lvl"/>
          <dgm:resizeHandles val="exact"/>
        </dgm:presLayoutVars>
      </dgm:prSet>
      <dgm:spPr/>
      <dgm:t>
        <a:bodyPr/>
        <a:lstStyle/>
        <a:p>
          <a:endParaRPr lang="en-US"/>
        </a:p>
      </dgm:t>
    </dgm:pt>
    <dgm:pt modelId="{187D9AF4-DA1A-42C3-9C27-A6EA39958157}" type="pres">
      <dgm:prSet presAssocID="{59163B8C-07AB-421E-9410-1B24EA9B1E75}" presName="compositeNode" presStyleCnt="0">
        <dgm:presLayoutVars>
          <dgm:bulletEnabled val="1"/>
        </dgm:presLayoutVars>
      </dgm:prSet>
      <dgm:spPr/>
      <dgm:t>
        <a:bodyPr/>
        <a:lstStyle/>
        <a:p>
          <a:endParaRPr lang="en-US"/>
        </a:p>
      </dgm:t>
    </dgm:pt>
    <dgm:pt modelId="{DAF868C2-ECE8-4988-83FC-F8857E1FA256}" type="pres">
      <dgm:prSet presAssocID="{59163B8C-07AB-421E-9410-1B24EA9B1E75}" presName="bgRect" presStyleLbl="node1" presStyleIdx="0" presStyleCnt="3"/>
      <dgm:spPr/>
      <dgm:t>
        <a:bodyPr/>
        <a:lstStyle/>
        <a:p>
          <a:endParaRPr lang="en-US"/>
        </a:p>
      </dgm:t>
    </dgm:pt>
    <dgm:pt modelId="{67E0E575-8BC3-48D2-A3FF-74845AA938CA}" type="pres">
      <dgm:prSet presAssocID="{59163B8C-07AB-421E-9410-1B24EA9B1E75}" presName="parentNode" presStyleLbl="node1" presStyleIdx="0" presStyleCnt="3">
        <dgm:presLayoutVars>
          <dgm:chMax val="0"/>
          <dgm:bulletEnabled val="1"/>
        </dgm:presLayoutVars>
      </dgm:prSet>
      <dgm:spPr/>
      <dgm:t>
        <a:bodyPr/>
        <a:lstStyle/>
        <a:p>
          <a:endParaRPr lang="en-US"/>
        </a:p>
      </dgm:t>
    </dgm:pt>
    <dgm:pt modelId="{A66B23C7-7529-4EB9-A468-1B7BA45D1D32}" type="pres">
      <dgm:prSet presAssocID="{59163B8C-07AB-421E-9410-1B24EA9B1E75}" presName="childNode" presStyleLbl="node1" presStyleIdx="0" presStyleCnt="3">
        <dgm:presLayoutVars>
          <dgm:bulletEnabled val="1"/>
        </dgm:presLayoutVars>
      </dgm:prSet>
      <dgm:spPr/>
      <dgm:t>
        <a:bodyPr/>
        <a:lstStyle/>
        <a:p>
          <a:endParaRPr lang="en-US"/>
        </a:p>
      </dgm:t>
    </dgm:pt>
    <dgm:pt modelId="{892AD729-7A41-4F10-9204-BA2D0906B67F}" type="pres">
      <dgm:prSet presAssocID="{1011DED1-AC1B-4BE5-81F8-FB1BB5061598}" presName="hSp" presStyleCnt="0"/>
      <dgm:spPr/>
      <dgm:t>
        <a:bodyPr/>
        <a:lstStyle/>
        <a:p>
          <a:endParaRPr lang="en-US"/>
        </a:p>
      </dgm:t>
    </dgm:pt>
    <dgm:pt modelId="{A2201D4F-9AB7-4AC3-916A-90FEC0EBE00B}" type="pres">
      <dgm:prSet presAssocID="{1011DED1-AC1B-4BE5-81F8-FB1BB5061598}" presName="vProcSp" presStyleCnt="0"/>
      <dgm:spPr/>
      <dgm:t>
        <a:bodyPr/>
        <a:lstStyle/>
        <a:p>
          <a:endParaRPr lang="en-US"/>
        </a:p>
      </dgm:t>
    </dgm:pt>
    <dgm:pt modelId="{1401A482-6A34-4939-8287-F7F0E69B31A2}" type="pres">
      <dgm:prSet presAssocID="{1011DED1-AC1B-4BE5-81F8-FB1BB5061598}" presName="vSp1" presStyleCnt="0"/>
      <dgm:spPr/>
      <dgm:t>
        <a:bodyPr/>
        <a:lstStyle/>
        <a:p>
          <a:endParaRPr lang="en-US"/>
        </a:p>
      </dgm:t>
    </dgm:pt>
    <dgm:pt modelId="{77B5240F-BF89-4463-8C57-7F87EB10648D}" type="pres">
      <dgm:prSet presAssocID="{1011DED1-AC1B-4BE5-81F8-FB1BB5061598}" presName="simulatedConn" presStyleLbl="solidFgAcc1" presStyleIdx="0" presStyleCnt="2"/>
      <dgm:spPr/>
      <dgm:t>
        <a:bodyPr/>
        <a:lstStyle/>
        <a:p>
          <a:endParaRPr lang="en-US"/>
        </a:p>
      </dgm:t>
    </dgm:pt>
    <dgm:pt modelId="{079D2C84-C338-439D-9466-5F5CDE78621D}" type="pres">
      <dgm:prSet presAssocID="{1011DED1-AC1B-4BE5-81F8-FB1BB5061598}" presName="vSp2" presStyleCnt="0"/>
      <dgm:spPr/>
      <dgm:t>
        <a:bodyPr/>
        <a:lstStyle/>
        <a:p>
          <a:endParaRPr lang="en-US"/>
        </a:p>
      </dgm:t>
    </dgm:pt>
    <dgm:pt modelId="{7D8D321F-2678-4FC8-8F9A-CFB4E82EEA5A}" type="pres">
      <dgm:prSet presAssocID="{1011DED1-AC1B-4BE5-81F8-FB1BB5061598}" presName="sibTrans" presStyleCnt="0"/>
      <dgm:spPr/>
      <dgm:t>
        <a:bodyPr/>
        <a:lstStyle/>
        <a:p>
          <a:endParaRPr lang="en-US"/>
        </a:p>
      </dgm:t>
    </dgm:pt>
    <dgm:pt modelId="{731564ED-4C3D-43FE-89D7-F66C1F0256A1}" type="pres">
      <dgm:prSet presAssocID="{B45389C5-AB20-492A-B1BF-0170F65C9909}" presName="compositeNode" presStyleCnt="0">
        <dgm:presLayoutVars>
          <dgm:bulletEnabled val="1"/>
        </dgm:presLayoutVars>
      </dgm:prSet>
      <dgm:spPr/>
      <dgm:t>
        <a:bodyPr/>
        <a:lstStyle/>
        <a:p>
          <a:endParaRPr lang="en-US"/>
        </a:p>
      </dgm:t>
    </dgm:pt>
    <dgm:pt modelId="{D6D650F7-86F9-4A0F-A7EF-C3F7A1DCEF7D}" type="pres">
      <dgm:prSet presAssocID="{B45389C5-AB20-492A-B1BF-0170F65C9909}" presName="bgRect" presStyleLbl="node1" presStyleIdx="1" presStyleCnt="3"/>
      <dgm:spPr/>
      <dgm:t>
        <a:bodyPr/>
        <a:lstStyle/>
        <a:p>
          <a:endParaRPr lang="en-US"/>
        </a:p>
      </dgm:t>
    </dgm:pt>
    <dgm:pt modelId="{254A3104-872D-4196-BE58-7ABB82C63DE4}" type="pres">
      <dgm:prSet presAssocID="{B45389C5-AB20-492A-B1BF-0170F65C9909}" presName="parentNode" presStyleLbl="node1" presStyleIdx="1" presStyleCnt="3">
        <dgm:presLayoutVars>
          <dgm:chMax val="0"/>
          <dgm:bulletEnabled val="1"/>
        </dgm:presLayoutVars>
      </dgm:prSet>
      <dgm:spPr/>
      <dgm:t>
        <a:bodyPr/>
        <a:lstStyle/>
        <a:p>
          <a:endParaRPr lang="en-US"/>
        </a:p>
      </dgm:t>
    </dgm:pt>
    <dgm:pt modelId="{C87682AA-7769-4428-98EC-0D46EF052905}" type="pres">
      <dgm:prSet presAssocID="{B45389C5-AB20-492A-B1BF-0170F65C9909}" presName="childNode" presStyleLbl="node1" presStyleIdx="1" presStyleCnt="3">
        <dgm:presLayoutVars>
          <dgm:bulletEnabled val="1"/>
        </dgm:presLayoutVars>
      </dgm:prSet>
      <dgm:spPr/>
      <dgm:t>
        <a:bodyPr/>
        <a:lstStyle/>
        <a:p>
          <a:endParaRPr lang="en-US"/>
        </a:p>
      </dgm:t>
    </dgm:pt>
    <dgm:pt modelId="{3C557657-6E0D-49CE-B52A-9DD74937ECA4}" type="pres">
      <dgm:prSet presAssocID="{1DA3B89E-ACC3-4207-8BD5-DB53ADEB7B23}" presName="hSp" presStyleCnt="0"/>
      <dgm:spPr/>
      <dgm:t>
        <a:bodyPr/>
        <a:lstStyle/>
        <a:p>
          <a:endParaRPr lang="en-US"/>
        </a:p>
      </dgm:t>
    </dgm:pt>
    <dgm:pt modelId="{33FADEAA-65DA-4385-96EB-D42FB935EEBA}" type="pres">
      <dgm:prSet presAssocID="{1DA3B89E-ACC3-4207-8BD5-DB53ADEB7B23}" presName="vProcSp" presStyleCnt="0"/>
      <dgm:spPr/>
      <dgm:t>
        <a:bodyPr/>
        <a:lstStyle/>
        <a:p>
          <a:endParaRPr lang="en-US"/>
        </a:p>
      </dgm:t>
    </dgm:pt>
    <dgm:pt modelId="{2C4498F6-F9BD-4349-91A8-D069A62CE1CE}" type="pres">
      <dgm:prSet presAssocID="{1DA3B89E-ACC3-4207-8BD5-DB53ADEB7B23}" presName="vSp1" presStyleCnt="0"/>
      <dgm:spPr/>
      <dgm:t>
        <a:bodyPr/>
        <a:lstStyle/>
        <a:p>
          <a:endParaRPr lang="en-US"/>
        </a:p>
      </dgm:t>
    </dgm:pt>
    <dgm:pt modelId="{DC226988-8ADB-4B80-A11F-41D1B574C9E5}" type="pres">
      <dgm:prSet presAssocID="{1DA3B89E-ACC3-4207-8BD5-DB53ADEB7B23}" presName="simulatedConn" presStyleLbl="solidFgAcc1" presStyleIdx="1" presStyleCnt="2"/>
      <dgm:spPr/>
      <dgm:t>
        <a:bodyPr/>
        <a:lstStyle/>
        <a:p>
          <a:endParaRPr lang="en-US"/>
        </a:p>
      </dgm:t>
    </dgm:pt>
    <dgm:pt modelId="{677EE19E-97C0-4D34-9BFF-6274209A03FF}" type="pres">
      <dgm:prSet presAssocID="{1DA3B89E-ACC3-4207-8BD5-DB53ADEB7B23}" presName="vSp2" presStyleCnt="0"/>
      <dgm:spPr/>
      <dgm:t>
        <a:bodyPr/>
        <a:lstStyle/>
        <a:p>
          <a:endParaRPr lang="en-US"/>
        </a:p>
      </dgm:t>
    </dgm:pt>
    <dgm:pt modelId="{83B0FDC0-1023-4F69-9EEA-FBC7FD8FAC45}" type="pres">
      <dgm:prSet presAssocID="{1DA3B89E-ACC3-4207-8BD5-DB53ADEB7B23}" presName="sibTrans" presStyleCnt="0"/>
      <dgm:spPr/>
      <dgm:t>
        <a:bodyPr/>
        <a:lstStyle/>
        <a:p>
          <a:endParaRPr lang="en-US"/>
        </a:p>
      </dgm:t>
    </dgm:pt>
    <dgm:pt modelId="{7713C35B-512D-4556-BA04-6E5EA724B21F}" type="pres">
      <dgm:prSet presAssocID="{FCF66024-4728-48F6-9633-93624B931136}" presName="compositeNode" presStyleCnt="0">
        <dgm:presLayoutVars>
          <dgm:bulletEnabled val="1"/>
        </dgm:presLayoutVars>
      </dgm:prSet>
      <dgm:spPr/>
    </dgm:pt>
    <dgm:pt modelId="{BFC36A7D-AEA1-45C7-B749-D284C302D6AA}" type="pres">
      <dgm:prSet presAssocID="{FCF66024-4728-48F6-9633-93624B931136}" presName="bgRect" presStyleLbl="node1" presStyleIdx="2" presStyleCnt="3"/>
      <dgm:spPr/>
      <dgm:t>
        <a:bodyPr/>
        <a:lstStyle/>
        <a:p>
          <a:endParaRPr lang="en-US"/>
        </a:p>
      </dgm:t>
    </dgm:pt>
    <dgm:pt modelId="{BE94E9C7-E40F-4614-8CA0-242AB8F89CB1}" type="pres">
      <dgm:prSet presAssocID="{FCF66024-4728-48F6-9633-93624B931136}" presName="parentNode" presStyleLbl="node1" presStyleIdx="2" presStyleCnt="3">
        <dgm:presLayoutVars>
          <dgm:chMax val="0"/>
          <dgm:bulletEnabled val="1"/>
        </dgm:presLayoutVars>
      </dgm:prSet>
      <dgm:spPr/>
      <dgm:t>
        <a:bodyPr/>
        <a:lstStyle/>
        <a:p>
          <a:endParaRPr lang="en-US"/>
        </a:p>
      </dgm:t>
    </dgm:pt>
    <dgm:pt modelId="{54B2C3AE-9792-4950-8BD4-293E59AC9AAB}" type="pres">
      <dgm:prSet presAssocID="{FCF66024-4728-48F6-9633-93624B931136}" presName="childNode" presStyleLbl="node1" presStyleIdx="2" presStyleCnt="3">
        <dgm:presLayoutVars>
          <dgm:bulletEnabled val="1"/>
        </dgm:presLayoutVars>
      </dgm:prSet>
      <dgm:spPr/>
      <dgm:t>
        <a:bodyPr/>
        <a:lstStyle/>
        <a:p>
          <a:endParaRPr lang="en-US"/>
        </a:p>
      </dgm:t>
    </dgm:pt>
  </dgm:ptLst>
  <dgm:cxnLst>
    <dgm:cxn modelId="{03CC6EE5-5D97-4B33-AFF1-9B44FDF1900A}" type="presOf" srcId="{2EE9019A-4786-4F08-80FA-A3954B261783}" destId="{A66B23C7-7529-4EB9-A468-1B7BA45D1D32}" srcOrd="0" destOrd="2" presId="urn:microsoft.com/office/officeart/2005/8/layout/hProcess7"/>
    <dgm:cxn modelId="{CDA83A3B-1885-4BA2-A194-01ED45BB00A0}" type="presOf" srcId="{13F5C7BE-2634-4E92-8511-87B3693C4A8D}" destId="{54B2C3AE-9792-4950-8BD4-293E59AC9AAB}" srcOrd="0" destOrd="2" presId="urn:microsoft.com/office/officeart/2005/8/layout/hProcess7"/>
    <dgm:cxn modelId="{479157F8-45C7-4FBC-9215-1CD7F15455D3}" type="presOf" srcId="{AA5AD9D4-8406-4DC1-B7C4-BF5A957917DD}" destId="{A66B23C7-7529-4EB9-A468-1B7BA45D1D32}" srcOrd="0" destOrd="3" presId="urn:microsoft.com/office/officeart/2005/8/layout/hProcess7"/>
    <dgm:cxn modelId="{D5EEECCB-83AA-49D7-A7FE-851A9738CEEA}" type="presOf" srcId="{8CA0041D-36EF-4994-B072-DDBB172ADACC}" destId="{54B2C3AE-9792-4950-8BD4-293E59AC9AAB}" srcOrd="0" destOrd="0" presId="urn:microsoft.com/office/officeart/2005/8/layout/hProcess7"/>
    <dgm:cxn modelId="{D0DEBEE7-0F6C-4F71-8E4A-EE614A3C0438}" srcId="{FE4653AD-DE40-4CC7-859D-CE71C8BACE52}" destId="{6B0B3E5F-6CAD-43EE-8681-830BB4920E26}" srcOrd="0" destOrd="0" parTransId="{F2608D4A-94A1-4936-B379-ECB30EC329C4}" sibTransId="{082C28EB-0C39-40AA-921C-341C82045E2B}"/>
    <dgm:cxn modelId="{BAC43D4E-3152-46C2-8BB2-DB3D79043F9D}" type="presOf" srcId="{59163B8C-07AB-421E-9410-1B24EA9B1E75}" destId="{DAF868C2-ECE8-4988-83FC-F8857E1FA256}" srcOrd="0" destOrd="0" presId="urn:microsoft.com/office/officeart/2005/8/layout/hProcess7"/>
    <dgm:cxn modelId="{85A0314E-3FFA-4099-A54D-DF4CBEFD2082}" srcId="{802EDE43-528D-4C7F-98C7-F8BCCA5C4BE5}" destId="{FCF66024-4728-48F6-9633-93624B931136}" srcOrd="2" destOrd="0" parTransId="{17917B09-96EA-4F75-99A8-541567715D14}" sibTransId="{5B8CC27A-C106-4550-8A07-3D4D4E2A86B5}"/>
    <dgm:cxn modelId="{6CD42BBD-E856-4CD2-97C7-DF89644BAA9D}" srcId="{FE4653AD-DE40-4CC7-859D-CE71C8BACE52}" destId="{DC4BB3A0-84CA-467E-A8D8-AB319F724D41}" srcOrd="1" destOrd="0" parTransId="{D1D5E901-09B5-4ED8-98EF-37A0C4FD394C}" sibTransId="{11432A61-400C-470E-A8BE-FB782CB68A3A}"/>
    <dgm:cxn modelId="{030D48FD-AD67-44A9-A687-6FF2E03ED301}" type="presOf" srcId="{EBE96A4F-94E4-4363-89FB-4C730523721C}" destId="{A66B23C7-7529-4EB9-A468-1B7BA45D1D32}" srcOrd="0" destOrd="1" presId="urn:microsoft.com/office/officeart/2005/8/layout/hProcess7"/>
    <dgm:cxn modelId="{4BAEB819-6B83-4243-9FC1-E2C4B32E3556}" srcId="{8CA0041D-36EF-4994-B072-DDBB172ADACC}" destId="{0851E89E-414D-466A-AF31-479B9C8B57F9}" srcOrd="2" destOrd="0" parTransId="{E8C2FEE5-A856-4426-BF49-2BCB50625E3D}" sibTransId="{299A03F1-E334-4855-B8CB-52490167D16E}"/>
    <dgm:cxn modelId="{E551FE8F-3B4D-4DB3-9D37-68CB47B3EAA1}" type="presOf" srcId="{0851E89E-414D-466A-AF31-479B9C8B57F9}" destId="{54B2C3AE-9792-4950-8BD4-293E59AC9AAB}" srcOrd="0" destOrd="3" presId="urn:microsoft.com/office/officeart/2005/8/layout/hProcess7"/>
    <dgm:cxn modelId="{0608DD90-3EDD-41EF-B90C-1E0523A7ED09}" srcId="{46975465-AA2F-4A54-8597-CE5F3855A477}" destId="{EBE96A4F-94E4-4363-89FB-4C730523721C}" srcOrd="0" destOrd="0" parTransId="{347C9304-4D34-48AE-8282-58E19995E644}" sibTransId="{1B3FDD38-FBC2-484E-84CB-30EDE6B6BAF8}"/>
    <dgm:cxn modelId="{7A0C14C2-E69C-4F3B-9E48-4053C00499B5}" type="presOf" srcId="{6B0B3E5F-6CAD-43EE-8681-830BB4920E26}" destId="{C87682AA-7769-4428-98EC-0D46EF052905}" srcOrd="0" destOrd="1" presId="urn:microsoft.com/office/officeart/2005/8/layout/hProcess7"/>
    <dgm:cxn modelId="{80392ED1-E1D9-45BB-9A78-2594D4462389}" srcId="{8CA0041D-36EF-4994-B072-DDBB172ADACC}" destId="{AEF562B9-8FBC-4654-97D7-C28D3DEBD79F}" srcOrd="0" destOrd="0" parTransId="{FBA7E273-9188-4FC3-8558-5C74C10145FF}" sibTransId="{83D72A3B-D82D-4E4A-90DE-3BCE933120C9}"/>
    <dgm:cxn modelId="{7675E536-F5F5-44A0-9644-A51A650D7DC7}" type="presOf" srcId="{DC4BB3A0-84CA-467E-A8D8-AB319F724D41}" destId="{C87682AA-7769-4428-98EC-0D46EF052905}" srcOrd="0" destOrd="2" presId="urn:microsoft.com/office/officeart/2005/8/layout/hProcess7"/>
    <dgm:cxn modelId="{6D272C51-03B9-494D-8DD7-4B5978B3BFB9}" srcId="{46975465-AA2F-4A54-8597-CE5F3855A477}" destId="{AA5AD9D4-8406-4DC1-B7C4-BF5A957917DD}" srcOrd="2" destOrd="0" parTransId="{859A9E6D-B2BE-424E-8C6A-FFEEF4A3BBA1}" sibTransId="{F624E868-1F5B-42F5-B033-5FE2A9775144}"/>
    <dgm:cxn modelId="{098406C4-1D86-4E83-9926-309CB537815E}" type="presOf" srcId="{B45389C5-AB20-492A-B1BF-0170F65C9909}" destId="{D6D650F7-86F9-4A0F-A7EF-C3F7A1DCEF7D}" srcOrd="0" destOrd="0" presId="urn:microsoft.com/office/officeart/2005/8/layout/hProcess7"/>
    <dgm:cxn modelId="{8FC09F67-0BBB-4A82-B24D-46928D64E60F}" srcId="{8CA0041D-36EF-4994-B072-DDBB172ADACC}" destId="{13F5C7BE-2634-4E92-8511-87B3693C4A8D}" srcOrd="1" destOrd="0" parTransId="{13362C50-1BFC-46D5-85E9-61818EF67988}" sibTransId="{504E2F3D-992B-4C93-863A-D3C29CE48D43}"/>
    <dgm:cxn modelId="{D47F012E-65F1-4577-8DDB-8663640DF0A4}" type="presOf" srcId="{B45389C5-AB20-492A-B1BF-0170F65C9909}" destId="{254A3104-872D-4196-BE58-7ABB82C63DE4}" srcOrd="1" destOrd="0" presId="urn:microsoft.com/office/officeart/2005/8/layout/hProcess7"/>
    <dgm:cxn modelId="{DF07C62D-33CE-4115-B7D0-F39AE8DC1B73}" type="presOf" srcId="{FE4653AD-DE40-4CC7-859D-CE71C8BACE52}" destId="{C87682AA-7769-4428-98EC-0D46EF052905}" srcOrd="0" destOrd="0" presId="urn:microsoft.com/office/officeart/2005/8/layout/hProcess7"/>
    <dgm:cxn modelId="{CD47A8FC-8A1D-4879-95E4-CB68DF51A84F}" srcId="{802EDE43-528D-4C7F-98C7-F8BCCA5C4BE5}" destId="{B45389C5-AB20-492A-B1BF-0170F65C9909}" srcOrd="1" destOrd="0" parTransId="{FFF43AE7-2C87-4CA6-92E9-49FD36ABFF6B}" sibTransId="{1DA3B89E-ACC3-4207-8BD5-DB53ADEB7B23}"/>
    <dgm:cxn modelId="{C267C77D-DEA3-4E04-91B2-E71FFF7DEC6D}" srcId="{46975465-AA2F-4A54-8597-CE5F3855A477}" destId="{2EE9019A-4786-4F08-80FA-A3954B261783}" srcOrd="1" destOrd="0" parTransId="{98384692-CBB8-43F7-AE18-0F26B3070DBC}" sibTransId="{C6F43D1F-F90C-4A8D-A0C7-D583CF1D28C0}"/>
    <dgm:cxn modelId="{A56C702C-C5E3-44F7-BE1C-8F85F769CCFB}" srcId="{FCF66024-4728-48F6-9633-93624B931136}" destId="{8CA0041D-36EF-4994-B072-DDBB172ADACC}" srcOrd="0" destOrd="0" parTransId="{EE68DFE7-FB83-4972-AD07-A85C1BD2D6B3}" sibTransId="{D71521A0-FC96-41C3-B2B1-7FC052BF624A}"/>
    <dgm:cxn modelId="{A8398E4D-F99B-462E-AB2C-E1CF39283FC7}" srcId="{B45389C5-AB20-492A-B1BF-0170F65C9909}" destId="{FE4653AD-DE40-4CC7-859D-CE71C8BACE52}" srcOrd="0" destOrd="0" parTransId="{D3D03019-EAA6-4900-8AD1-379F80D061FD}" sibTransId="{84E111CD-C334-4048-943B-42A2365667CD}"/>
    <dgm:cxn modelId="{15E2E401-E90F-4CF2-A7B5-192316D4EBC3}" type="presOf" srcId="{FCF66024-4728-48F6-9633-93624B931136}" destId="{BFC36A7D-AEA1-45C7-B749-D284C302D6AA}" srcOrd="0" destOrd="0" presId="urn:microsoft.com/office/officeart/2005/8/layout/hProcess7"/>
    <dgm:cxn modelId="{03EDA93E-2A34-46ED-A229-BDF6B61CDCC0}" type="presOf" srcId="{46975465-AA2F-4A54-8597-CE5F3855A477}" destId="{A66B23C7-7529-4EB9-A468-1B7BA45D1D32}" srcOrd="0" destOrd="0" presId="urn:microsoft.com/office/officeart/2005/8/layout/hProcess7"/>
    <dgm:cxn modelId="{06B4825E-2318-4F0F-BA2D-ED20148DC21F}" type="presOf" srcId="{59163B8C-07AB-421E-9410-1B24EA9B1E75}" destId="{67E0E575-8BC3-48D2-A3FF-74845AA938CA}" srcOrd="1" destOrd="0" presId="urn:microsoft.com/office/officeart/2005/8/layout/hProcess7"/>
    <dgm:cxn modelId="{CBCEF12F-26F4-4787-8F44-66ED5A208026}" srcId="{802EDE43-528D-4C7F-98C7-F8BCCA5C4BE5}" destId="{59163B8C-07AB-421E-9410-1B24EA9B1E75}" srcOrd="0" destOrd="0" parTransId="{DB8F2D77-E034-44C5-9C31-4BD7749ED97C}" sibTransId="{1011DED1-AC1B-4BE5-81F8-FB1BB5061598}"/>
    <dgm:cxn modelId="{79EF80C2-2C74-406B-B474-740B0E9C70BC}" srcId="{FE4653AD-DE40-4CC7-859D-CE71C8BACE52}" destId="{BCEA56D4-79E7-4EAD-819E-3A6A220B544A}" srcOrd="2" destOrd="0" parTransId="{61C2C092-737D-4477-9C63-BFD270F8018C}" sibTransId="{C8910F2B-5C20-4F2B-93D1-3D4DA0704C34}"/>
    <dgm:cxn modelId="{537267E9-D222-47B3-9383-F79CF0C30BDB}" type="presOf" srcId="{BCEA56D4-79E7-4EAD-819E-3A6A220B544A}" destId="{C87682AA-7769-4428-98EC-0D46EF052905}" srcOrd="0" destOrd="3" presId="urn:microsoft.com/office/officeart/2005/8/layout/hProcess7"/>
    <dgm:cxn modelId="{1C593487-307E-4B7A-851A-641DF694E404}" type="presOf" srcId="{FCF66024-4728-48F6-9633-93624B931136}" destId="{BE94E9C7-E40F-4614-8CA0-242AB8F89CB1}" srcOrd="1" destOrd="0" presId="urn:microsoft.com/office/officeart/2005/8/layout/hProcess7"/>
    <dgm:cxn modelId="{618448D1-3034-4C69-8C53-A9339EB9AA8E}" srcId="{59163B8C-07AB-421E-9410-1B24EA9B1E75}" destId="{46975465-AA2F-4A54-8597-CE5F3855A477}" srcOrd="0" destOrd="0" parTransId="{077198B9-0443-477C-9162-064A06337C2B}" sibTransId="{428962AE-930C-4EE0-AFC3-F8157723F3C7}"/>
    <dgm:cxn modelId="{0CAED2C3-E0CA-4526-9DC0-5D8CF8C64E9B}" type="presOf" srcId="{802EDE43-528D-4C7F-98C7-F8BCCA5C4BE5}" destId="{FEEF308F-C86B-4827-AB53-E3198301D05D}" srcOrd="0" destOrd="0" presId="urn:microsoft.com/office/officeart/2005/8/layout/hProcess7"/>
    <dgm:cxn modelId="{67903A64-3C57-4EC3-9092-EB85D1E1C9F4}" type="presOf" srcId="{AEF562B9-8FBC-4654-97D7-C28D3DEBD79F}" destId="{54B2C3AE-9792-4950-8BD4-293E59AC9AAB}" srcOrd="0" destOrd="1" presId="urn:microsoft.com/office/officeart/2005/8/layout/hProcess7"/>
    <dgm:cxn modelId="{09551F4F-7181-4CCA-9AA0-E30E47E62B32}" type="presParOf" srcId="{FEEF308F-C86B-4827-AB53-E3198301D05D}" destId="{187D9AF4-DA1A-42C3-9C27-A6EA39958157}" srcOrd="0" destOrd="0" presId="urn:microsoft.com/office/officeart/2005/8/layout/hProcess7"/>
    <dgm:cxn modelId="{47CA144C-0747-47F9-8708-51D3D80014C4}" type="presParOf" srcId="{187D9AF4-DA1A-42C3-9C27-A6EA39958157}" destId="{DAF868C2-ECE8-4988-83FC-F8857E1FA256}" srcOrd="0" destOrd="0" presId="urn:microsoft.com/office/officeart/2005/8/layout/hProcess7"/>
    <dgm:cxn modelId="{18AA0069-D8DC-4D47-ADF8-CC7A6DB7F6D5}" type="presParOf" srcId="{187D9AF4-DA1A-42C3-9C27-A6EA39958157}" destId="{67E0E575-8BC3-48D2-A3FF-74845AA938CA}" srcOrd="1" destOrd="0" presId="urn:microsoft.com/office/officeart/2005/8/layout/hProcess7"/>
    <dgm:cxn modelId="{30B29DAB-4BD4-4814-8ED0-6A98EAB5F2BD}" type="presParOf" srcId="{187D9AF4-DA1A-42C3-9C27-A6EA39958157}" destId="{A66B23C7-7529-4EB9-A468-1B7BA45D1D32}" srcOrd="2" destOrd="0" presId="urn:microsoft.com/office/officeart/2005/8/layout/hProcess7"/>
    <dgm:cxn modelId="{09F85DAA-EF81-46C1-A26A-0A3DFC377A8B}" type="presParOf" srcId="{FEEF308F-C86B-4827-AB53-E3198301D05D}" destId="{892AD729-7A41-4F10-9204-BA2D0906B67F}" srcOrd="1" destOrd="0" presId="urn:microsoft.com/office/officeart/2005/8/layout/hProcess7"/>
    <dgm:cxn modelId="{2AEDC882-2B2F-4E73-8800-AAB15FE5985C}" type="presParOf" srcId="{FEEF308F-C86B-4827-AB53-E3198301D05D}" destId="{A2201D4F-9AB7-4AC3-916A-90FEC0EBE00B}" srcOrd="2" destOrd="0" presId="urn:microsoft.com/office/officeart/2005/8/layout/hProcess7"/>
    <dgm:cxn modelId="{7EC7BE8D-0AD3-428F-BF3D-A760B1273456}" type="presParOf" srcId="{A2201D4F-9AB7-4AC3-916A-90FEC0EBE00B}" destId="{1401A482-6A34-4939-8287-F7F0E69B31A2}" srcOrd="0" destOrd="0" presId="urn:microsoft.com/office/officeart/2005/8/layout/hProcess7"/>
    <dgm:cxn modelId="{5497BBF9-BE01-4258-B188-D210117AC545}" type="presParOf" srcId="{A2201D4F-9AB7-4AC3-916A-90FEC0EBE00B}" destId="{77B5240F-BF89-4463-8C57-7F87EB10648D}" srcOrd="1" destOrd="0" presId="urn:microsoft.com/office/officeart/2005/8/layout/hProcess7"/>
    <dgm:cxn modelId="{34C96789-03F9-4769-A078-A7B261293C34}" type="presParOf" srcId="{A2201D4F-9AB7-4AC3-916A-90FEC0EBE00B}" destId="{079D2C84-C338-439D-9466-5F5CDE78621D}" srcOrd="2" destOrd="0" presId="urn:microsoft.com/office/officeart/2005/8/layout/hProcess7"/>
    <dgm:cxn modelId="{2E771E84-A89F-49A2-83B8-8C242AAD827A}" type="presParOf" srcId="{FEEF308F-C86B-4827-AB53-E3198301D05D}" destId="{7D8D321F-2678-4FC8-8F9A-CFB4E82EEA5A}" srcOrd="3" destOrd="0" presId="urn:microsoft.com/office/officeart/2005/8/layout/hProcess7"/>
    <dgm:cxn modelId="{8896D0A3-9F6E-4FBB-9980-FF8F85B663E1}" type="presParOf" srcId="{FEEF308F-C86B-4827-AB53-E3198301D05D}" destId="{731564ED-4C3D-43FE-89D7-F66C1F0256A1}" srcOrd="4" destOrd="0" presId="urn:microsoft.com/office/officeart/2005/8/layout/hProcess7"/>
    <dgm:cxn modelId="{F6322088-7762-40F4-AA85-E879DEDA99EB}" type="presParOf" srcId="{731564ED-4C3D-43FE-89D7-F66C1F0256A1}" destId="{D6D650F7-86F9-4A0F-A7EF-C3F7A1DCEF7D}" srcOrd="0" destOrd="0" presId="urn:microsoft.com/office/officeart/2005/8/layout/hProcess7"/>
    <dgm:cxn modelId="{C3B8B48E-96FF-4D17-AD75-A7F3102EBCC3}" type="presParOf" srcId="{731564ED-4C3D-43FE-89D7-F66C1F0256A1}" destId="{254A3104-872D-4196-BE58-7ABB82C63DE4}" srcOrd="1" destOrd="0" presId="urn:microsoft.com/office/officeart/2005/8/layout/hProcess7"/>
    <dgm:cxn modelId="{66057907-59EE-48F9-B82A-ED02420D25D3}" type="presParOf" srcId="{731564ED-4C3D-43FE-89D7-F66C1F0256A1}" destId="{C87682AA-7769-4428-98EC-0D46EF052905}" srcOrd="2" destOrd="0" presId="urn:microsoft.com/office/officeart/2005/8/layout/hProcess7"/>
    <dgm:cxn modelId="{2FEF6ECF-6BA5-4BF1-A1C0-6C98C7429A43}" type="presParOf" srcId="{FEEF308F-C86B-4827-AB53-E3198301D05D}" destId="{3C557657-6E0D-49CE-B52A-9DD74937ECA4}" srcOrd="5" destOrd="0" presId="urn:microsoft.com/office/officeart/2005/8/layout/hProcess7"/>
    <dgm:cxn modelId="{01B5B3DA-7678-45EE-8B35-616A0D07D916}" type="presParOf" srcId="{FEEF308F-C86B-4827-AB53-E3198301D05D}" destId="{33FADEAA-65DA-4385-96EB-D42FB935EEBA}" srcOrd="6" destOrd="0" presId="urn:microsoft.com/office/officeart/2005/8/layout/hProcess7"/>
    <dgm:cxn modelId="{0D04F368-791F-4724-AA4E-1F7A7862F5EC}" type="presParOf" srcId="{33FADEAA-65DA-4385-96EB-D42FB935EEBA}" destId="{2C4498F6-F9BD-4349-91A8-D069A62CE1CE}" srcOrd="0" destOrd="0" presId="urn:microsoft.com/office/officeart/2005/8/layout/hProcess7"/>
    <dgm:cxn modelId="{1014C0F6-1E08-4541-AF59-68C8FF9B0E40}" type="presParOf" srcId="{33FADEAA-65DA-4385-96EB-D42FB935EEBA}" destId="{DC226988-8ADB-4B80-A11F-41D1B574C9E5}" srcOrd="1" destOrd="0" presId="urn:microsoft.com/office/officeart/2005/8/layout/hProcess7"/>
    <dgm:cxn modelId="{8EE63C98-A70B-4913-B381-4E24EEE279B8}" type="presParOf" srcId="{33FADEAA-65DA-4385-96EB-D42FB935EEBA}" destId="{677EE19E-97C0-4D34-9BFF-6274209A03FF}" srcOrd="2" destOrd="0" presId="urn:microsoft.com/office/officeart/2005/8/layout/hProcess7"/>
    <dgm:cxn modelId="{4AE0C409-846F-445C-93D7-8CE1E7B1EADF}" type="presParOf" srcId="{FEEF308F-C86B-4827-AB53-E3198301D05D}" destId="{83B0FDC0-1023-4F69-9EEA-FBC7FD8FAC45}" srcOrd="7" destOrd="0" presId="urn:microsoft.com/office/officeart/2005/8/layout/hProcess7"/>
    <dgm:cxn modelId="{AC71CB56-19B8-49C8-BD2C-1935B296ED55}" type="presParOf" srcId="{FEEF308F-C86B-4827-AB53-E3198301D05D}" destId="{7713C35B-512D-4556-BA04-6E5EA724B21F}" srcOrd="8" destOrd="0" presId="urn:microsoft.com/office/officeart/2005/8/layout/hProcess7"/>
    <dgm:cxn modelId="{7468F833-7F5D-48DB-8530-DBFCDAFF38C3}" type="presParOf" srcId="{7713C35B-512D-4556-BA04-6E5EA724B21F}" destId="{BFC36A7D-AEA1-45C7-B749-D284C302D6AA}" srcOrd="0" destOrd="0" presId="urn:microsoft.com/office/officeart/2005/8/layout/hProcess7"/>
    <dgm:cxn modelId="{D7B33BFC-36CA-4B4A-8BDB-95FCB425350C}" type="presParOf" srcId="{7713C35B-512D-4556-BA04-6E5EA724B21F}" destId="{BE94E9C7-E40F-4614-8CA0-242AB8F89CB1}" srcOrd="1" destOrd="0" presId="urn:microsoft.com/office/officeart/2005/8/layout/hProcess7"/>
    <dgm:cxn modelId="{A424B854-E83F-4935-B4EC-55DB1E51C12E}" type="presParOf" srcId="{7713C35B-512D-4556-BA04-6E5EA724B21F}" destId="{54B2C3AE-9792-4950-8BD4-293E59AC9AAB}"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F868C2-ECE8-4988-83FC-F8857E1FA256}">
      <dsp:nvSpPr>
        <dsp:cNvPr id="0" name=""/>
        <dsp:cNvSpPr/>
      </dsp:nvSpPr>
      <dsp:spPr>
        <a:xfrm>
          <a:off x="779" y="613898"/>
          <a:ext cx="3352563" cy="4023076"/>
        </a:xfrm>
        <a:prstGeom prst="roundRect">
          <a:avLst>
            <a:gd name="adj" fmla="val 5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lvl="0" algn="r" defTabSz="1422400">
            <a:lnSpc>
              <a:spcPct val="90000"/>
            </a:lnSpc>
            <a:spcBef>
              <a:spcPct val="0"/>
            </a:spcBef>
            <a:spcAft>
              <a:spcPct val="35000"/>
            </a:spcAft>
          </a:pPr>
          <a:r>
            <a:rPr lang="en-US" sz="3200" kern="1200" dirty="0" smtClean="0"/>
            <a:t>Everett—March</a:t>
          </a:r>
          <a:endParaRPr lang="en-US" sz="3200" b="1" kern="1200" dirty="0" smtClean="0"/>
        </a:p>
      </dsp:txBody>
      <dsp:txXfrm rot="16200000">
        <a:off x="-1313425" y="1928103"/>
        <a:ext cx="3298922" cy="670512"/>
      </dsp:txXfrm>
    </dsp:sp>
    <dsp:sp modelId="{A66B23C7-7529-4EB9-A468-1B7BA45D1D32}">
      <dsp:nvSpPr>
        <dsp:cNvPr id="0" name=""/>
        <dsp:cNvSpPr/>
      </dsp:nvSpPr>
      <dsp:spPr>
        <a:xfrm>
          <a:off x="671291" y="613898"/>
          <a:ext cx="2497659" cy="402307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0015" rIns="0" bIns="0" numCol="1" spcCol="1270" anchor="t" anchorCtr="0">
          <a:noAutofit/>
        </a:bodyPr>
        <a:lstStyle/>
        <a:p>
          <a:pPr lvl="0" algn="l" defTabSz="1555750">
            <a:lnSpc>
              <a:spcPct val="90000"/>
            </a:lnSpc>
            <a:spcBef>
              <a:spcPct val="0"/>
            </a:spcBef>
            <a:spcAft>
              <a:spcPct val="35000"/>
            </a:spcAft>
          </a:pPr>
          <a:r>
            <a:rPr lang="en-US" sz="3500" b="0" kern="1200" dirty="0" smtClean="0"/>
            <a:t>Planning</a:t>
          </a:r>
        </a:p>
        <a:p>
          <a:pPr marL="228600" lvl="1" indent="-228600" algn="l" defTabSz="1066800">
            <a:lnSpc>
              <a:spcPct val="90000"/>
            </a:lnSpc>
            <a:spcBef>
              <a:spcPct val="0"/>
            </a:spcBef>
            <a:spcAft>
              <a:spcPct val="15000"/>
            </a:spcAft>
            <a:buChar char="••"/>
          </a:pPr>
          <a:r>
            <a:rPr lang="en-US" sz="2400" b="0" kern="1200" dirty="0" smtClean="0"/>
            <a:t>High School and Beyond Plan</a:t>
          </a:r>
        </a:p>
        <a:p>
          <a:pPr marL="228600" lvl="1" indent="-228600" algn="l" defTabSz="1066800">
            <a:lnSpc>
              <a:spcPct val="90000"/>
            </a:lnSpc>
            <a:spcBef>
              <a:spcPct val="0"/>
            </a:spcBef>
            <a:spcAft>
              <a:spcPct val="15000"/>
            </a:spcAft>
            <a:buChar char="••"/>
          </a:pPr>
          <a:r>
            <a:rPr lang="en-US" sz="2400" b="0" kern="1200" dirty="0" smtClean="0"/>
            <a:t>Secondary to postsecondary partnerships</a:t>
          </a:r>
        </a:p>
        <a:p>
          <a:pPr marL="228600" lvl="1" indent="-228600" algn="l" defTabSz="1066800">
            <a:lnSpc>
              <a:spcPct val="90000"/>
            </a:lnSpc>
            <a:spcBef>
              <a:spcPct val="0"/>
            </a:spcBef>
            <a:spcAft>
              <a:spcPct val="15000"/>
            </a:spcAft>
            <a:buChar char="••"/>
          </a:pPr>
          <a:r>
            <a:rPr lang="en-US" sz="2400" b="0" kern="1200" dirty="0" smtClean="0">
              <a:solidFill>
                <a:schemeClr val="accent6">
                  <a:lumMod val="75000"/>
                </a:schemeClr>
              </a:solidFill>
            </a:rPr>
            <a:t>Multi-cultural Perspectives Forum</a:t>
          </a:r>
        </a:p>
      </dsp:txBody>
      <dsp:txXfrm>
        <a:off x="671291" y="613898"/>
        <a:ext cx="2497659" cy="4023076"/>
      </dsp:txXfrm>
    </dsp:sp>
    <dsp:sp modelId="{D6D650F7-86F9-4A0F-A7EF-C3F7A1DCEF7D}">
      <dsp:nvSpPr>
        <dsp:cNvPr id="0" name=""/>
        <dsp:cNvSpPr/>
      </dsp:nvSpPr>
      <dsp:spPr>
        <a:xfrm>
          <a:off x="3470682" y="613898"/>
          <a:ext cx="3352563" cy="4023076"/>
        </a:xfrm>
        <a:prstGeom prst="roundRect">
          <a:avLst>
            <a:gd name="adj" fmla="val 5000"/>
          </a:avLst>
        </a:prstGeom>
        <a:solidFill>
          <a:schemeClr val="accent3">
            <a:hueOff val="4349912"/>
            <a:satOff val="-7564"/>
            <a:lumOff val="-33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3157" rIns="146685" bIns="0" numCol="1" spcCol="1270" anchor="t" anchorCtr="0">
          <a:noAutofit/>
        </a:bodyPr>
        <a:lstStyle/>
        <a:p>
          <a:pPr lvl="0" algn="r" defTabSz="1466850">
            <a:lnSpc>
              <a:spcPct val="90000"/>
            </a:lnSpc>
            <a:spcBef>
              <a:spcPct val="0"/>
            </a:spcBef>
            <a:spcAft>
              <a:spcPct val="35000"/>
            </a:spcAft>
          </a:pPr>
          <a:r>
            <a:rPr lang="en-US" sz="3300" kern="1200" dirty="0" smtClean="0"/>
            <a:t>Walla Walla—May</a:t>
          </a:r>
          <a:endParaRPr lang="en-US" sz="3300" kern="1200" dirty="0"/>
        </a:p>
      </dsp:txBody>
      <dsp:txXfrm rot="16200000">
        <a:off x="2156477" y="1928103"/>
        <a:ext cx="3298922" cy="670512"/>
      </dsp:txXfrm>
    </dsp:sp>
    <dsp:sp modelId="{77B5240F-BF89-4463-8C57-7F87EB10648D}">
      <dsp:nvSpPr>
        <dsp:cNvPr id="0" name=""/>
        <dsp:cNvSpPr/>
      </dsp:nvSpPr>
      <dsp:spPr>
        <a:xfrm rot="5400000">
          <a:off x="3191896" y="3810520"/>
          <a:ext cx="591096" cy="502884"/>
        </a:xfrm>
        <a:prstGeom prst="flowChartExtra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7682AA-7769-4428-98EC-0D46EF052905}">
      <dsp:nvSpPr>
        <dsp:cNvPr id="0" name=""/>
        <dsp:cNvSpPr/>
      </dsp:nvSpPr>
      <dsp:spPr>
        <a:xfrm>
          <a:off x="4141194" y="613898"/>
          <a:ext cx="2497659" cy="402307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lvl="0" algn="l" defTabSz="1555750">
            <a:lnSpc>
              <a:spcPct val="90000"/>
            </a:lnSpc>
            <a:spcBef>
              <a:spcPct val="0"/>
            </a:spcBef>
            <a:spcAft>
              <a:spcPct val="35000"/>
            </a:spcAft>
          </a:pPr>
          <a:r>
            <a:rPr lang="en-US" sz="3500" kern="1200" dirty="0" smtClean="0"/>
            <a:t>Supports</a:t>
          </a:r>
          <a:endParaRPr lang="en-US" sz="3500" kern="1200" dirty="0"/>
        </a:p>
        <a:p>
          <a:pPr marL="228600" lvl="1" indent="-228600" algn="l" defTabSz="1066800">
            <a:lnSpc>
              <a:spcPct val="90000"/>
            </a:lnSpc>
            <a:spcBef>
              <a:spcPct val="0"/>
            </a:spcBef>
            <a:spcAft>
              <a:spcPct val="15000"/>
            </a:spcAft>
            <a:buChar char="••"/>
          </a:pPr>
          <a:r>
            <a:rPr lang="en-US" sz="2400" kern="1200" dirty="0" smtClean="0"/>
            <a:t>Non-normative transitions</a:t>
          </a:r>
          <a:endParaRPr lang="en-US" sz="2400" kern="1200" dirty="0"/>
        </a:p>
        <a:p>
          <a:pPr marL="228600" lvl="1" indent="-228600" algn="l" defTabSz="1066800">
            <a:lnSpc>
              <a:spcPct val="90000"/>
            </a:lnSpc>
            <a:spcBef>
              <a:spcPct val="0"/>
            </a:spcBef>
            <a:spcAft>
              <a:spcPct val="15000"/>
            </a:spcAft>
            <a:buChar char="••"/>
          </a:pPr>
          <a:r>
            <a:rPr lang="en-US" sz="2400" kern="1200" dirty="0" smtClean="0"/>
            <a:t>Key transitions</a:t>
          </a:r>
          <a:endParaRPr lang="en-US" sz="2400" kern="1200" dirty="0"/>
        </a:p>
        <a:p>
          <a:pPr marL="228600" lvl="1" indent="-228600" algn="l" defTabSz="1066800">
            <a:lnSpc>
              <a:spcPct val="90000"/>
            </a:lnSpc>
            <a:spcBef>
              <a:spcPct val="0"/>
            </a:spcBef>
            <a:spcAft>
              <a:spcPct val="15000"/>
            </a:spcAft>
            <a:buChar char="••"/>
          </a:pPr>
          <a:r>
            <a:rPr lang="en-US" sz="2400" b="0" kern="1200" dirty="0" smtClean="0">
              <a:solidFill>
                <a:schemeClr val="accent6">
                  <a:lumMod val="75000"/>
                </a:schemeClr>
              </a:solidFill>
            </a:rPr>
            <a:t>Multi-cultural Perspectives Forum</a:t>
          </a:r>
          <a:endParaRPr lang="en-US" sz="2400" kern="1200" dirty="0"/>
        </a:p>
      </dsp:txBody>
      <dsp:txXfrm>
        <a:off x="4141194" y="613898"/>
        <a:ext cx="2497659" cy="4023076"/>
      </dsp:txXfrm>
    </dsp:sp>
    <dsp:sp modelId="{BFC36A7D-AEA1-45C7-B749-D284C302D6AA}">
      <dsp:nvSpPr>
        <dsp:cNvPr id="0" name=""/>
        <dsp:cNvSpPr/>
      </dsp:nvSpPr>
      <dsp:spPr>
        <a:xfrm>
          <a:off x="6940585" y="613898"/>
          <a:ext cx="3352563" cy="4023076"/>
        </a:xfrm>
        <a:prstGeom prst="roundRect">
          <a:avLst>
            <a:gd name="adj" fmla="val 5000"/>
          </a:avLst>
        </a:prstGeom>
        <a:solidFill>
          <a:schemeClr val="accent3">
            <a:hueOff val="8699824"/>
            <a:satOff val="-15127"/>
            <a:lumOff val="-666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3157" rIns="146685" bIns="0" numCol="1" spcCol="1270" anchor="t" anchorCtr="0">
          <a:noAutofit/>
        </a:bodyPr>
        <a:lstStyle/>
        <a:p>
          <a:pPr lvl="0" algn="r" defTabSz="1466850">
            <a:lnSpc>
              <a:spcPct val="90000"/>
            </a:lnSpc>
            <a:spcBef>
              <a:spcPct val="0"/>
            </a:spcBef>
            <a:spcAft>
              <a:spcPct val="35000"/>
            </a:spcAft>
          </a:pPr>
          <a:r>
            <a:rPr lang="en-US" sz="3300" kern="1200" dirty="0" smtClean="0"/>
            <a:t>Spokane—July</a:t>
          </a:r>
        </a:p>
      </dsp:txBody>
      <dsp:txXfrm rot="16200000">
        <a:off x="5626380" y="1928103"/>
        <a:ext cx="3298922" cy="670512"/>
      </dsp:txXfrm>
    </dsp:sp>
    <dsp:sp modelId="{DC226988-8ADB-4B80-A11F-41D1B574C9E5}">
      <dsp:nvSpPr>
        <dsp:cNvPr id="0" name=""/>
        <dsp:cNvSpPr/>
      </dsp:nvSpPr>
      <dsp:spPr>
        <a:xfrm rot="5400000">
          <a:off x="6661799" y="3810520"/>
          <a:ext cx="591096" cy="502884"/>
        </a:xfrm>
        <a:prstGeom prst="flowChartExtract">
          <a:avLst/>
        </a:prstGeom>
        <a:solidFill>
          <a:schemeClr val="lt1">
            <a:hueOff val="0"/>
            <a:satOff val="0"/>
            <a:lumOff val="0"/>
            <a:alphaOff val="0"/>
          </a:schemeClr>
        </a:solidFill>
        <a:ln w="12700" cap="flat" cmpd="sng" algn="ctr">
          <a:solidFill>
            <a:schemeClr val="accent3">
              <a:hueOff val="8699824"/>
              <a:satOff val="-15127"/>
              <a:lumOff val="-6666"/>
              <a:alphaOff val="0"/>
            </a:schemeClr>
          </a:solidFill>
          <a:prstDash val="solid"/>
          <a:miter lim="800000"/>
        </a:ln>
        <a:effectLst/>
      </dsp:spPr>
      <dsp:style>
        <a:lnRef idx="2">
          <a:scrgbClr r="0" g="0" b="0"/>
        </a:lnRef>
        <a:fillRef idx="1">
          <a:scrgbClr r="0" g="0" b="0"/>
        </a:fillRef>
        <a:effectRef idx="0">
          <a:scrgbClr r="0" g="0" b="0"/>
        </a:effectRef>
        <a:fontRef idx="minor"/>
      </dsp:style>
    </dsp:sp>
    <dsp:sp modelId="{54B2C3AE-9792-4950-8BD4-293E59AC9AAB}">
      <dsp:nvSpPr>
        <dsp:cNvPr id="0" name=""/>
        <dsp:cNvSpPr/>
      </dsp:nvSpPr>
      <dsp:spPr>
        <a:xfrm>
          <a:off x="7611098" y="613898"/>
          <a:ext cx="2497659" cy="402307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lvl="0" algn="l" defTabSz="1555750">
            <a:lnSpc>
              <a:spcPct val="90000"/>
            </a:lnSpc>
            <a:spcBef>
              <a:spcPct val="0"/>
            </a:spcBef>
            <a:spcAft>
              <a:spcPct val="35000"/>
            </a:spcAft>
          </a:pPr>
          <a:r>
            <a:rPr lang="en-US" sz="3500" kern="1200" dirty="0" smtClean="0"/>
            <a:t>Assessments</a:t>
          </a:r>
        </a:p>
        <a:p>
          <a:pPr marL="228600" lvl="1" indent="-228600" algn="l" defTabSz="1066800">
            <a:lnSpc>
              <a:spcPct val="90000"/>
            </a:lnSpc>
            <a:spcBef>
              <a:spcPct val="0"/>
            </a:spcBef>
            <a:spcAft>
              <a:spcPct val="15000"/>
            </a:spcAft>
            <a:buChar char="••"/>
          </a:pPr>
          <a:r>
            <a:rPr lang="en-US" sz="2400" kern="1200" dirty="0" smtClean="0"/>
            <a:t>High school assessments</a:t>
          </a:r>
        </a:p>
        <a:p>
          <a:pPr marL="228600" lvl="1" indent="-228600" algn="l" defTabSz="1066800">
            <a:lnSpc>
              <a:spcPct val="90000"/>
            </a:lnSpc>
            <a:spcBef>
              <a:spcPct val="0"/>
            </a:spcBef>
            <a:spcAft>
              <a:spcPct val="15000"/>
            </a:spcAft>
            <a:buChar char="••"/>
          </a:pPr>
          <a:r>
            <a:rPr lang="en-US" sz="2400" kern="1200" dirty="0" smtClean="0"/>
            <a:t>College admissions </a:t>
          </a:r>
        </a:p>
        <a:p>
          <a:pPr marL="228600" lvl="1" indent="-228600" algn="l" defTabSz="1066800">
            <a:lnSpc>
              <a:spcPct val="90000"/>
            </a:lnSpc>
            <a:spcBef>
              <a:spcPct val="0"/>
            </a:spcBef>
            <a:spcAft>
              <a:spcPct val="15000"/>
            </a:spcAft>
            <a:buChar char="••"/>
          </a:pPr>
          <a:r>
            <a:rPr lang="en-US" sz="2400" b="0" kern="1200" dirty="0" smtClean="0">
              <a:solidFill>
                <a:schemeClr val="accent6">
                  <a:lumMod val="75000"/>
                </a:schemeClr>
              </a:solidFill>
            </a:rPr>
            <a:t>Multi-cultural Perspectives Forum</a:t>
          </a:r>
          <a:endParaRPr lang="en-US" sz="2400" kern="1200" dirty="0" smtClean="0"/>
        </a:p>
      </dsp:txBody>
      <dsp:txXfrm>
        <a:off x="7611098" y="613898"/>
        <a:ext cx="2497659" cy="402307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E5F81D-85C9-424F-A78E-015EAA11C441}" type="datetimeFigureOut">
              <a:rPr lang="en-US" smtClean="0"/>
              <a:t>1/3/2020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39B013-2F50-4E37-8F07-44C187C3348A}" type="slidenum">
              <a:rPr lang="en-US" smtClean="0"/>
              <a:t>‹#›</a:t>
            </a:fld>
            <a:endParaRPr lang="en-US"/>
          </a:p>
        </p:txBody>
      </p:sp>
    </p:spTree>
    <p:extLst>
      <p:ext uri="{BB962C8B-B14F-4D97-AF65-F5344CB8AC3E}">
        <p14:creationId xmlns:p14="http://schemas.microsoft.com/office/powerpoint/2010/main" val="3221940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2BBC23-263B-4167-83DA-2FC6A06E0E09}" type="datetimeFigureOut">
              <a:rPr lang="en-US" smtClean="0"/>
              <a:t>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B34FA6-92A1-4F44-805B-04E48BE243CF}" type="slidenum">
              <a:rPr lang="en-US" smtClean="0"/>
              <a:t>‹#›</a:t>
            </a:fld>
            <a:endParaRPr lang="en-US"/>
          </a:p>
        </p:txBody>
      </p:sp>
    </p:spTree>
    <p:extLst>
      <p:ext uri="{BB962C8B-B14F-4D97-AF65-F5344CB8AC3E}">
        <p14:creationId xmlns:p14="http://schemas.microsoft.com/office/powerpoint/2010/main" val="3497415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B34FA6-92A1-4F44-805B-04E48BE243CF}" type="slidenum">
              <a:rPr lang="en-US" smtClean="0"/>
              <a:t>1</a:t>
            </a:fld>
            <a:endParaRPr lang="en-US"/>
          </a:p>
        </p:txBody>
      </p:sp>
    </p:spTree>
    <p:extLst>
      <p:ext uri="{BB962C8B-B14F-4D97-AF65-F5344CB8AC3E}">
        <p14:creationId xmlns:p14="http://schemas.microsoft.com/office/powerpoint/2010/main" val="1572328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time for questions and discussion during legislative update and Board discussion time.</a:t>
            </a:r>
            <a:endParaRPr lang="en-US" dirty="0"/>
          </a:p>
        </p:txBody>
      </p:sp>
      <p:sp>
        <p:nvSpPr>
          <p:cNvPr id="4" name="Slide Number Placeholder 3"/>
          <p:cNvSpPr>
            <a:spLocks noGrp="1"/>
          </p:cNvSpPr>
          <p:nvPr>
            <p:ph type="sldNum" sz="quarter" idx="10"/>
          </p:nvPr>
        </p:nvSpPr>
        <p:spPr/>
        <p:txBody>
          <a:bodyPr/>
          <a:lstStyle/>
          <a:p>
            <a:fld id="{F1B34FA6-92A1-4F44-805B-04E48BE243CF}" type="slidenum">
              <a:rPr lang="en-US" smtClean="0"/>
              <a:t>9</a:t>
            </a:fld>
            <a:endParaRPr lang="en-US"/>
          </a:p>
        </p:txBody>
      </p:sp>
    </p:spTree>
    <p:extLst>
      <p:ext uri="{BB962C8B-B14F-4D97-AF65-F5344CB8AC3E}">
        <p14:creationId xmlns:p14="http://schemas.microsoft.com/office/powerpoint/2010/main" val="163766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grpSp>
        <p:nvGrpSpPr>
          <p:cNvPr id="3" name="Group 2"/>
          <p:cNvGrpSpPr/>
          <p:nvPr userDrawn="1"/>
        </p:nvGrpSpPr>
        <p:grpSpPr>
          <a:xfrm>
            <a:off x="1278" y="4572000"/>
            <a:ext cx="12195668" cy="1463040"/>
            <a:chOff x="1278" y="4572000"/>
            <a:chExt cx="12195668" cy="1463040"/>
          </a:xfrm>
        </p:grpSpPr>
        <p:sp>
          <p:nvSpPr>
            <p:cNvPr id="8" name="Rectangle 7"/>
            <p:cNvSpPr/>
            <p:nvPr/>
          </p:nvSpPr>
          <p:spPr>
            <a:xfrm>
              <a:off x="1278" y="4572000"/>
              <a:ext cx="12195668" cy="1463040"/>
            </a:xfrm>
            <a:prstGeom prst="rect">
              <a:avLst/>
            </a:prstGeom>
            <a:solidFill>
              <a:srgbClr val="B6A69C"/>
            </a:solidFill>
            <a:ln>
              <a:noFill/>
            </a:ln>
            <a:effectLst/>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1278" y="4663440"/>
              <a:ext cx="12195668" cy="1280160"/>
            </a:xfrm>
            <a:prstGeom prst="rect">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472440" y="4862210"/>
            <a:ext cx="11247120" cy="970854"/>
          </a:xfrm>
        </p:spPr>
        <p:txBody>
          <a:bodyPr anchor="ctr">
            <a:noAutofit/>
          </a:bodyPr>
          <a:lstStyle>
            <a:lvl1pPr algn="ctr">
              <a:lnSpc>
                <a:spcPct val="80000"/>
              </a:lnSpc>
              <a:defRPr sz="4400" b="0" spc="151" baseline="0">
                <a:solidFill>
                  <a:schemeClr val="tx1"/>
                </a:solidFill>
              </a:defRPr>
            </a:lvl1pPr>
          </a:lstStyle>
          <a:p>
            <a:r>
              <a:rPr lang="en-US" smtClean="0"/>
              <a:t>Click to edit Master title style</a:t>
            </a:r>
            <a:endParaRPr lang="en-US" dirty="0"/>
          </a:p>
        </p:txBody>
      </p:sp>
      <p:sp>
        <p:nvSpPr>
          <p:cNvPr id="16" name="Oval 15"/>
          <p:cNvSpPr/>
          <p:nvPr/>
        </p:nvSpPr>
        <p:spPr>
          <a:xfrm>
            <a:off x="4596161" y="315022"/>
            <a:ext cx="2999678" cy="2999678"/>
          </a:xfrm>
          <a:prstGeom prst="ellipse">
            <a:avLst/>
          </a:prstGeom>
          <a:solidFill>
            <a:srgbClr val="FFFFFF"/>
          </a:solidFill>
          <a:ln>
            <a:noFill/>
          </a:ln>
          <a:effectLst>
            <a:outerShdw blurRad="50800" dist="38100" dir="5400000" algn="t" rotWithShape="0">
              <a:schemeClr val="bg2">
                <a:lumMod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09516" y="428377"/>
            <a:ext cx="2772969" cy="2772969"/>
          </a:xfrm>
          <a:prstGeom prst="rect">
            <a:avLst/>
          </a:prstGeom>
        </p:spPr>
      </p:pic>
      <p:sp>
        <p:nvSpPr>
          <p:cNvPr id="9" name="Oval 8"/>
          <p:cNvSpPr/>
          <p:nvPr/>
        </p:nvSpPr>
        <p:spPr>
          <a:xfrm>
            <a:off x="4596161" y="315022"/>
            <a:ext cx="2999678" cy="2999678"/>
          </a:xfrm>
          <a:prstGeom prst="ellipse">
            <a:avLst/>
          </a:prstGeom>
          <a:solidFill>
            <a:srgbClr val="FFFFFF"/>
          </a:solidFill>
          <a:ln>
            <a:noFill/>
          </a:ln>
          <a:effectLst>
            <a:outerShdw blurRad="50800" dist="38100" dir="5400000" algn="t" rotWithShape="0">
              <a:schemeClr val="bg2">
                <a:lumMod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09516" y="428377"/>
            <a:ext cx="2772969" cy="2772969"/>
          </a:xfrm>
          <a:prstGeom prst="rect">
            <a:avLst/>
          </a:prstGeom>
        </p:spPr>
      </p:pic>
    </p:spTree>
    <p:extLst>
      <p:ext uri="{BB962C8B-B14F-4D97-AF65-F5344CB8AC3E}">
        <p14:creationId xmlns:p14="http://schemas.microsoft.com/office/powerpoint/2010/main" val="3056885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202919" y="284176"/>
            <a:ext cx="9144000" cy="993806"/>
          </a:xfrm>
        </p:spPr>
        <p:txBody>
          <a:bodyPr/>
          <a:lstStyle/>
          <a:p>
            <a:r>
              <a:rPr lang="en-US" smtClean="0"/>
              <a:t>Click to edit Master title style</a:t>
            </a:r>
            <a:endParaRPr lang="en-US" dirty="0"/>
          </a:p>
        </p:txBody>
      </p:sp>
      <p:sp>
        <p:nvSpPr>
          <p:cNvPr id="4" name="Text Placeholder 3"/>
          <p:cNvSpPr>
            <a:spLocks noGrp="1"/>
          </p:cNvSpPr>
          <p:nvPr>
            <p:ph type="body" sz="half" idx="2"/>
          </p:nvPr>
        </p:nvSpPr>
        <p:spPr>
          <a:xfrm>
            <a:off x="7146519" y="1388346"/>
            <a:ext cx="3200400" cy="4328963"/>
          </a:xfrm>
        </p:spPr>
        <p:txBody>
          <a:bodyPr>
            <a:normAutofit/>
          </a:bodyPr>
          <a:lstStyle>
            <a:lvl1pPr marL="0" indent="0">
              <a:lnSpc>
                <a:spcPct val="95000"/>
              </a:lnSpc>
              <a:buNone/>
              <a:defRPr sz="1800"/>
            </a:lvl1pPr>
            <a:lvl2pPr marL="457167" indent="0">
              <a:buNone/>
              <a:defRPr sz="1200"/>
            </a:lvl2pPr>
            <a:lvl3pPr marL="914332" indent="0">
              <a:buNone/>
              <a:defRPr sz="1000"/>
            </a:lvl3pPr>
            <a:lvl4pPr marL="1371498" indent="0">
              <a:buNone/>
              <a:defRPr sz="900"/>
            </a:lvl4pPr>
            <a:lvl5pPr marL="1828664" indent="0">
              <a:buNone/>
              <a:defRPr sz="900"/>
            </a:lvl5pPr>
            <a:lvl6pPr marL="2285830" indent="0">
              <a:buNone/>
              <a:defRPr sz="900"/>
            </a:lvl6pPr>
            <a:lvl7pPr marL="2742994" indent="0">
              <a:buNone/>
              <a:defRPr sz="900"/>
            </a:lvl7pPr>
            <a:lvl8pPr marL="3200160" indent="0">
              <a:buNone/>
              <a:defRPr sz="900"/>
            </a:lvl8pPr>
            <a:lvl9pPr marL="3657327" indent="0">
              <a:buNone/>
              <a:defRPr sz="900"/>
            </a:lvl9pPr>
          </a:lstStyle>
          <a:p>
            <a:pPr lvl="0"/>
            <a:r>
              <a:rPr lang="en-US" smtClean="0"/>
              <a:t>Edit Master text styles</a:t>
            </a:r>
          </a:p>
        </p:txBody>
      </p:sp>
      <p:sp>
        <p:nvSpPr>
          <p:cNvPr id="9" name="Content Placeholder 8"/>
          <p:cNvSpPr>
            <a:spLocks noGrp="1"/>
          </p:cNvSpPr>
          <p:nvPr>
            <p:ph sz="quarter" idx="13"/>
          </p:nvPr>
        </p:nvSpPr>
        <p:spPr>
          <a:xfrm>
            <a:off x="1202271" y="1389063"/>
            <a:ext cx="5771617" cy="4327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lide Number Placeholder 4"/>
          <p:cNvSpPr>
            <a:spLocks noGrp="1"/>
          </p:cNvSpPr>
          <p:nvPr>
            <p:ph type="sldNum" sz="quarter" idx="12"/>
          </p:nvPr>
        </p:nvSpPr>
        <p:spPr>
          <a:xfrm>
            <a:off x="10986999" y="6422864"/>
            <a:ext cx="1205001" cy="365125"/>
          </a:xfrm>
          <a:prstGeom prst="rect">
            <a:avLst/>
          </a:prstGeom>
        </p:spPr>
        <p:txBody>
          <a:bodyPr/>
          <a:lstStyle>
            <a:lvl1pPr algn="ctr">
              <a:defRPr/>
            </a:lvl1pPr>
          </a:lstStyle>
          <a:p>
            <a:fld id="{27F8F339-C5E8-4E9D-AC4B-5A62A6AD93E3}" type="slidenum">
              <a:rPr lang="en-US" smtClean="0"/>
              <a:pPr/>
              <a:t>‹#›</a:t>
            </a:fld>
            <a:endParaRPr lang="en-US" dirty="0"/>
          </a:p>
        </p:txBody>
      </p:sp>
    </p:spTree>
    <p:extLst>
      <p:ext uri="{BB962C8B-B14F-4D97-AF65-F5344CB8AC3E}">
        <p14:creationId xmlns:p14="http://schemas.microsoft.com/office/powerpoint/2010/main" val="243073274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144000" cy="993806"/>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02919" y="1755085"/>
            <a:ext cx="9144000" cy="420624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10986999" y="6408352"/>
            <a:ext cx="1205001" cy="365125"/>
          </a:xfrm>
          <a:prstGeom prst="rect">
            <a:avLst/>
          </a:prstGeom>
        </p:spPr>
        <p:txBody>
          <a:bodyPr/>
          <a:lstStyle>
            <a:lvl1pPr algn="ctr">
              <a:defRPr/>
            </a:lvl1pPr>
          </a:lstStyle>
          <a:p>
            <a:fld id="{27F8F339-C5E8-4E9D-AC4B-5A62A6AD93E3}" type="slidenum">
              <a:rPr lang="en-US" smtClean="0"/>
              <a:pPr/>
              <a:t>‹#›</a:t>
            </a:fld>
            <a:endParaRPr lang="en-US"/>
          </a:p>
        </p:txBody>
      </p:sp>
    </p:spTree>
    <p:extLst>
      <p:ext uri="{BB962C8B-B14F-4D97-AF65-F5344CB8AC3E}">
        <p14:creationId xmlns:p14="http://schemas.microsoft.com/office/powerpoint/2010/main" val="11544331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1940788"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7" y="274638"/>
            <a:ext cx="1799473"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274638"/>
            <a:ext cx="7973291"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8073055" y="6422864"/>
            <a:ext cx="879759" cy="365125"/>
          </a:xfrm>
          <a:prstGeom prst="rect">
            <a:avLst/>
          </a:prstGeom>
        </p:spPr>
        <p:txBody>
          <a:bodyPr/>
          <a:lstStyle/>
          <a:p>
            <a:fld id="{27F8F339-C5E8-4E9D-AC4B-5A62A6AD93E3}" type="slidenum">
              <a:rPr lang="en-US" smtClean="0"/>
              <a:t>‹#›</a:t>
            </a:fld>
            <a:endParaRPr lang="en-US"/>
          </a:p>
        </p:txBody>
      </p:sp>
    </p:spTree>
    <p:extLst>
      <p:ext uri="{BB962C8B-B14F-4D97-AF65-F5344CB8AC3E}">
        <p14:creationId xmlns:p14="http://schemas.microsoft.com/office/powerpoint/2010/main" val="8973664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2919" y="1371600"/>
            <a:ext cx="9144000" cy="46634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6"/>
          <p:cNvSpPr>
            <a:spLocks noGrp="1"/>
          </p:cNvSpPr>
          <p:nvPr>
            <p:ph type="sldNum" sz="quarter" idx="12"/>
          </p:nvPr>
        </p:nvSpPr>
        <p:spPr>
          <a:xfrm>
            <a:off x="10986998" y="6422864"/>
            <a:ext cx="1205001" cy="365125"/>
          </a:xfrm>
          <a:prstGeom prst="rect">
            <a:avLst/>
          </a:prstGeom>
        </p:spPr>
        <p:txBody>
          <a:bodyPr/>
          <a:lstStyle>
            <a:lvl1pPr algn="ctr">
              <a:defRPr/>
            </a:lvl1pPr>
          </a:lstStyle>
          <a:p>
            <a:fld id="{27F8F339-C5E8-4E9D-AC4B-5A62A6AD93E3}" type="slidenum">
              <a:rPr lang="en-US" smtClean="0"/>
              <a:pPr/>
              <a:t>‹#›</a:t>
            </a:fld>
            <a:endParaRPr lang="en-US"/>
          </a:p>
        </p:txBody>
      </p:sp>
    </p:spTree>
    <p:extLst>
      <p:ext uri="{BB962C8B-B14F-4D97-AF65-F5344CB8AC3E}">
        <p14:creationId xmlns:p14="http://schemas.microsoft.com/office/powerpoint/2010/main" val="7475906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ext">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144000" cy="993806"/>
          </a:xfrm>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a:xfrm>
            <a:off x="10986999" y="6422864"/>
            <a:ext cx="1205001" cy="365125"/>
          </a:xfrm>
          <a:prstGeom prst="rect">
            <a:avLst/>
          </a:prstGeom>
        </p:spPr>
        <p:txBody>
          <a:bodyPr/>
          <a:lstStyle>
            <a:lvl1pPr algn="ctr">
              <a:defRPr/>
            </a:lvl1pPr>
          </a:lstStyle>
          <a:p>
            <a:fld id="{27F8F339-C5E8-4E9D-AC4B-5A62A6AD93E3}" type="slidenum">
              <a:rPr lang="en-US" smtClean="0"/>
              <a:pPr/>
              <a:t>‹#›</a:t>
            </a:fld>
            <a:endParaRPr lang="en-US" dirty="0"/>
          </a:p>
        </p:txBody>
      </p:sp>
      <p:sp>
        <p:nvSpPr>
          <p:cNvPr id="7" name="Text Placeholder 6"/>
          <p:cNvSpPr>
            <a:spLocks noGrp="1"/>
          </p:cNvSpPr>
          <p:nvPr>
            <p:ph type="body" sz="quarter" idx="13"/>
          </p:nvPr>
        </p:nvSpPr>
        <p:spPr>
          <a:xfrm>
            <a:off x="1202271" y="1367414"/>
            <a:ext cx="9145587" cy="4663440"/>
          </a:xfrm>
        </p:spPr>
        <p:txBody>
          <a:bodyPr/>
          <a:lstStyle>
            <a:lvl1pPr marL="285750" indent="-285750">
              <a:buClr>
                <a:schemeClr val="accent3"/>
              </a:buClr>
              <a:buSzPct val="65000"/>
              <a:buFont typeface="Wingdings" panose="05000000000000000000" pitchFamily="2" charset="2"/>
              <a:buChar char="Ø"/>
              <a:defRPr sz="2400"/>
            </a:lvl1pPr>
            <a:lvl2pPr marL="461963" indent="-168275">
              <a:buClr>
                <a:schemeClr val="accent3"/>
              </a:buClr>
              <a:buFont typeface="Arial" panose="020B0604020202020204" pitchFamily="34" charset="0"/>
              <a:buChar char="•"/>
              <a:tabLst/>
              <a:defRPr/>
            </a:lvl2pPr>
            <a:lvl3pPr marL="684213" indent="-182563">
              <a:buClr>
                <a:schemeClr val="accent3"/>
              </a:buClr>
              <a:buSzPct val="80000"/>
              <a:buFont typeface="Wingdings" panose="05000000000000000000" pitchFamily="2" charset="2"/>
              <a:buChar char="§"/>
              <a:defRPr/>
            </a:lvl3pPr>
            <a:lvl4pPr marL="914400" indent="-182563">
              <a:buClr>
                <a:schemeClr val="accent3"/>
              </a:buClr>
              <a:buSzPct val="70000"/>
              <a:buFont typeface="Calibri" panose="020F0502020204030204" pitchFamily="34" charset="0"/>
              <a:buChar char="○"/>
              <a:defRPr/>
            </a:lvl4pPr>
            <a:lvl5pPr marL="1144588" indent="-182563">
              <a:buClr>
                <a:schemeClr val="accent3"/>
              </a:buClr>
              <a:buFont typeface="Calibri" panose="020F0502020204030204" pitchFamily="34" charset="0"/>
              <a:buChar char="▫"/>
              <a:defRPr/>
            </a:lvl5pPr>
            <a:lvl6pPr>
              <a:buClr>
                <a:schemeClr val="accent1"/>
              </a:buClr>
              <a:defRPr/>
            </a:lvl6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32332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hart Placeholder 3"/>
          <p:cNvSpPr>
            <a:spLocks noGrp="1"/>
          </p:cNvSpPr>
          <p:nvPr>
            <p:ph type="chart" sz="quarter" idx="10"/>
          </p:nvPr>
        </p:nvSpPr>
        <p:spPr>
          <a:xfrm>
            <a:off x="1202919" y="1375498"/>
            <a:ext cx="9144000" cy="4663440"/>
          </a:xfrm>
        </p:spPr>
        <p:txBody>
          <a:bodyPr/>
          <a:lstStyle/>
          <a:p>
            <a:r>
              <a:rPr lang="en-US" smtClean="0"/>
              <a:t>Click icon to add chart</a:t>
            </a:r>
            <a:endParaRPr lang="en-US" dirty="0"/>
          </a:p>
        </p:txBody>
      </p:sp>
      <p:sp>
        <p:nvSpPr>
          <p:cNvPr id="5" name="Slide Number Placeholder 4"/>
          <p:cNvSpPr>
            <a:spLocks noGrp="1"/>
          </p:cNvSpPr>
          <p:nvPr>
            <p:ph type="sldNum" sz="quarter" idx="12"/>
          </p:nvPr>
        </p:nvSpPr>
        <p:spPr>
          <a:xfrm>
            <a:off x="10986999" y="6422864"/>
            <a:ext cx="1205001" cy="365125"/>
          </a:xfrm>
          <a:prstGeom prst="rect">
            <a:avLst/>
          </a:prstGeom>
        </p:spPr>
        <p:txBody>
          <a:bodyPr/>
          <a:lstStyle>
            <a:lvl1pPr algn="ctr">
              <a:defRPr/>
            </a:lvl1pPr>
          </a:lstStyle>
          <a:p>
            <a:fld id="{27F8F339-C5E8-4E9D-AC4B-5A62A6AD93E3}" type="slidenum">
              <a:rPr lang="en-US" smtClean="0"/>
              <a:pPr/>
              <a:t>‹#›</a:t>
            </a:fld>
            <a:endParaRPr lang="en-US" dirty="0"/>
          </a:p>
        </p:txBody>
      </p:sp>
    </p:spTree>
    <p:extLst>
      <p:ext uri="{BB962C8B-B14F-4D97-AF65-F5344CB8AC3E}">
        <p14:creationId xmlns:p14="http://schemas.microsoft.com/office/powerpoint/2010/main" val="4393025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hoto">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0985500" y="6422863"/>
            <a:ext cx="1206500" cy="365125"/>
          </a:xfrm>
          <a:prstGeom prst="rect">
            <a:avLst/>
          </a:prstGeom>
        </p:spPr>
        <p:txBody>
          <a:bodyPr/>
          <a:lstStyle>
            <a:lvl1pPr algn="ctr">
              <a:defRPr/>
            </a:lvl1pPr>
          </a:lstStyle>
          <a:p>
            <a:fld id="{27F8F339-C5E8-4E9D-AC4B-5A62A6AD93E3}" type="slidenum">
              <a:rPr lang="en-US" smtClean="0"/>
              <a:pPr/>
              <a:t>‹#›</a:t>
            </a:fld>
            <a:endParaRPr lang="en-US" dirty="0"/>
          </a:p>
        </p:txBody>
      </p:sp>
      <p:sp>
        <p:nvSpPr>
          <p:cNvPr id="3" name="Title 1"/>
          <p:cNvSpPr>
            <a:spLocks noGrp="1"/>
          </p:cNvSpPr>
          <p:nvPr>
            <p:ph type="title"/>
          </p:nvPr>
        </p:nvSpPr>
        <p:spPr>
          <a:xfrm>
            <a:off x="1202919" y="284176"/>
            <a:ext cx="9144000" cy="993806"/>
          </a:xfrm>
        </p:spPr>
        <p:txBody>
          <a:bodyPr/>
          <a:lstStyle/>
          <a:p>
            <a:r>
              <a:rPr lang="en-US" smtClean="0"/>
              <a:t>Click to edit Master title style</a:t>
            </a:r>
            <a:endParaRPr lang="en-US" dirty="0"/>
          </a:p>
        </p:txBody>
      </p:sp>
      <p:sp>
        <p:nvSpPr>
          <p:cNvPr id="5" name="Picture Placeholder 4"/>
          <p:cNvSpPr>
            <a:spLocks noGrp="1"/>
          </p:cNvSpPr>
          <p:nvPr>
            <p:ph type="pic" sz="quarter" idx="13"/>
          </p:nvPr>
        </p:nvSpPr>
        <p:spPr>
          <a:xfrm>
            <a:off x="1202919" y="1367415"/>
            <a:ext cx="9144000" cy="4719637"/>
          </a:xfrm>
        </p:spPr>
        <p:txBody>
          <a:bodyPr/>
          <a:lstStyle/>
          <a:p>
            <a:r>
              <a:rPr lang="en-US" smtClean="0"/>
              <a:t>Click icon to add picture</a:t>
            </a:r>
            <a:endParaRPr lang="en-US" dirty="0"/>
          </a:p>
        </p:txBody>
      </p:sp>
    </p:spTree>
    <p:extLst>
      <p:ext uri="{BB962C8B-B14F-4D97-AF65-F5344CB8AC3E}">
        <p14:creationId xmlns:p14="http://schemas.microsoft.com/office/powerpoint/2010/main" val="161641850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Full Page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986998" cy="6858000"/>
          </a:xfrm>
        </p:spPr>
        <p:txBody>
          <a:bodyPr/>
          <a:lstStyle>
            <a:lvl1pPr marL="0" indent="0">
              <a:buNone/>
              <a:defRPr/>
            </a:lvl1pPr>
          </a:lstStyle>
          <a:p>
            <a:pPr lvl="0"/>
            <a:r>
              <a:rPr lang="en-US" smtClean="0"/>
              <a:t>Edit Master text styles</a:t>
            </a:r>
          </a:p>
        </p:txBody>
      </p:sp>
      <p:sp>
        <p:nvSpPr>
          <p:cNvPr id="4" name="Slide Number Placeholder 6"/>
          <p:cNvSpPr>
            <a:spLocks noGrp="1"/>
          </p:cNvSpPr>
          <p:nvPr>
            <p:ph type="sldNum" sz="quarter" idx="12"/>
          </p:nvPr>
        </p:nvSpPr>
        <p:spPr>
          <a:xfrm>
            <a:off x="10986998" y="6422864"/>
            <a:ext cx="1205001" cy="365125"/>
          </a:xfrm>
          <a:prstGeom prst="rect">
            <a:avLst/>
          </a:prstGeom>
        </p:spPr>
        <p:txBody>
          <a:bodyPr/>
          <a:lstStyle>
            <a:lvl1pPr algn="ctr">
              <a:defRPr/>
            </a:lvl1pPr>
          </a:lstStyle>
          <a:p>
            <a:fld id="{27F8F339-C5E8-4E9D-AC4B-5A62A6AD93E3}" type="slidenum">
              <a:rPr lang="en-US" smtClean="0"/>
              <a:pPr/>
              <a:t>‹#›</a:t>
            </a:fld>
            <a:endParaRPr lang="en-US"/>
          </a:p>
        </p:txBody>
      </p:sp>
    </p:spTree>
    <p:extLst>
      <p:ext uri="{BB962C8B-B14F-4D97-AF65-F5344CB8AC3E}">
        <p14:creationId xmlns:p14="http://schemas.microsoft.com/office/powerpoint/2010/main" val="73865376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202919" y="284176"/>
            <a:ext cx="9144000" cy="99380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7072" y="1371600"/>
            <a:ext cx="4296181" cy="457200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50738" y="1371600"/>
            <a:ext cx="4296181" cy="457200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Slide Number Placeholder 1"/>
          <p:cNvSpPr>
            <a:spLocks noGrp="1"/>
          </p:cNvSpPr>
          <p:nvPr>
            <p:ph type="sldNum" sz="quarter" idx="10"/>
          </p:nvPr>
        </p:nvSpPr>
        <p:spPr/>
        <p:txBody>
          <a:bodyPr/>
          <a:lstStyle/>
          <a:p>
            <a:fld id="{B9A4CC3F-7056-4361-8AC2-EF9D14B1C045}" type="slidenum">
              <a:rPr lang="en-US" smtClean="0"/>
              <a:pPr/>
              <a:t>‹#›</a:t>
            </a:fld>
            <a:endParaRPr lang="en-US" dirty="0"/>
          </a:p>
        </p:txBody>
      </p:sp>
    </p:spTree>
    <p:extLst>
      <p:ext uri="{BB962C8B-B14F-4D97-AF65-F5344CB8AC3E}">
        <p14:creationId xmlns:p14="http://schemas.microsoft.com/office/powerpoint/2010/main" val="25476430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202919" y="284176"/>
            <a:ext cx="9144000" cy="993806"/>
          </a:xfrm>
        </p:spPr>
        <p:txBody>
          <a:bodyPr/>
          <a:lstStyle>
            <a:lvl1pPr>
              <a:defRPr>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02271" y="1375048"/>
            <a:ext cx="4297680" cy="743094"/>
          </a:xfrm>
        </p:spPr>
        <p:txBody>
          <a:bodyPr anchor="ctr">
            <a:normAutofit/>
          </a:bodyPr>
          <a:lstStyle>
            <a:lvl1pPr marL="0" indent="0">
              <a:buNone/>
              <a:defRPr sz="21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smtClean="0"/>
              <a:t>Edit Master text styles</a:t>
            </a:r>
          </a:p>
        </p:txBody>
      </p:sp>
      <p:sp>
        <p:nvSpPr>
          <p:cNvPr id="4" name="Content Placeholder 3"/>
          <p:cNvSpPr>
            <a:spLocks noGrp="1"/>
          </p:cNvSpPr>
          <p:nvPr>
            <p:ph sz="half" idx="2"/>
          </p:nvPr>
        </p:nvSpPr>
        <p:spPr>
          <a:xfrm>
            <a:off x="1202271" y="2118144"/>
            <a:ext cx="429768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49239" y="1375048"/>
            <a:ext cx="4297680" cy="743094"/>
          </a:xfrm>
        </p:spPr>
        <p:txBody>
          <a:bodyPr anchor="ctr">
            <a:normAutofit/>
          </a:bodyPr>
          <a:lstStyle>
            <a:lvl1pPr marL="0" indent="0">
              <a:buNone/>
              <a:defRPr sz="21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49239" y="2118142"/>
            <a:ext cx="429768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a:xfrm>
            <a:off x="10986111" y="6422864"/>
            <a:ext cx="1205889" cy="365125"/>
          </a:xfrm>
          <a:prstGeom prst="rect">
            <a:avLst/>
          </a:prstGeom>
        </p:spPr>
        <p:txBody>
          <a:bodyPr/>
          <a:lstStyle>
            <a:lvl1pPr algn="ctr">
              <a:defRPr/>
            </a:lvl1pPr>
          </a:lstStyle>
          <a:p>
            <a:fld id="{27F8F339-C5E8-4E9D-AC4B-5A62A6AD93E3}" type="slidenum">
              <a:rPr lang="en-US" smtClean="0"/>
              <a:pPr/>
              <a:t>‹#›</a:t>
            </a:fld>
            <a:endParaRPr lang="en-US"/>
          </a:p>
        </p:txBody>
      </p:sp>
    </p:spTree>
    <p:extLst>
      <p:ext uri="{BB962C8B-B14F-4D97-AF65-F5344CB8AC3E}">
        <p14:creationId xmlns:p14="http://schemas.microsoft.com/office/powerpoint/2010/main" val="398801226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202919" y="284176"/>
            <a:ext cx="9144000" cy="993806"/>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1371600"/>
            <a:ext cx="566928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150442" y="1371600"/>
            <a:ext cx="3200400" cy="4572000"/>
          </a:xfrm>
        </p:spPr>
        <p:txBody>
          <a:bodyPr>
            <a:normAutofit/>
          </a:bodyPr>
          <a:lstStyle>
            <a:lvl1pPr marL="0" indent="0">
              <a:lnSpc>
                <a:spcPct val="95000"/>
              </a:lnSpc>
              <a:buNone/>
              <a:defRPr sz="1800"/>
            </a:lvl1pPr>
            <a:lvl2pPr marL="457167" indent="0">
              <a:buNone/>
              <a:defRPr sz="1200"/>
            </a:lvl2pPr>
            <a:lvl3pPr marL="914332" indent="0">
              <a:buNone/>
              <a:defRPr sz="1000"/>
            </a:lvl3pPr>
            <a:lvl4pPr marL="1371498" indent="0">
              <a:buNone/>
              <a:defRPr sz="900"/>
            </a:lvl4pPr>
            <a:lvl5pPr marL="1828664" indent="0">
              <a:buNone/>
              <a:defRPr sz="900"/>
            </a:lvl5pPr>
            <a:lvl6pPr marL="2285830" indent="0">
              <a:buNone/>
              <a:defRPr sz="900"/>
            </a:lvl6pPr>
            <a:lvl7pPr marL="2742994" indent="0">
              <a:buNone/>
              <a:defRPr sz="900"/>
            </a:lvl7pPr>
            <a:lvl8pPr marL="3200160" indent="0">
              <a:buNone/>
              <a:defRPr sz="900"/>
            </a:lvl8pPr>
            <a:lvl9pPr marL="3657327" indent="0">
              <a:buNone/>
              <a:defRPr sz="900"/>
            </a:lvl9pPr>
          </a:lstStyle>
          <a:p>
            <a:pPr lvl="0"/>
            <a:r>
              <a:rPr lang="en-US" smtClean="0"/>
              <a:t>Edit Master text styles</a:t>
            </a:r>
          </a:p>
        </p:txBody>
      </p:sp>
      <p:sp>
        <p:nvSpPr>
          <p:cNvPr id="7" name="Slide Number Placeholder 6"/>
          <p:cNvSpPr>
            <a:spLocks noGrp="1"/>
          </p:cNvSpPr>
          <p:nvPr>
            <p:ph type="sldNum" sz="quarter" idx="12"/>
          </p:nvPr>
        </p:nvSpPr>
        <p:spPr>
          <a:xfrm>
            <a:off x="10986999" y="6422864"/>
            <a:ext cx="1205001" cy="365125"/>
          </a:xfrm>
          <a:prstGeom prst="rect">
            <a:avLst/>
          </a:prstGeom>
        </p:spPr>
        <p:txBody>
          <a:bodyPr/>
          <a:lstStyle>
            <a:lvl1pPr algn="ctr">
              <a:defRPr/>
            </a:lvl1pPr>
          </a:lstStyle>
          <a:p>
            <a:fld id="{27F8F339-C5E8-4E9D-AC4B-5A62A6AD93E3}" type="slidenum">
              <a:rPr lang="en-US" smtClean="0"/>
              <a:pPr/>
              <a:t>‹#›</a:t>
            </a:fld>
            <a:endParaRPr lang="en-US" dirty="0"/>
          </a:p>
        </p:txBody>
      </p:sp>
    </p:spTree>
    <p:extLst>
      <p:ext uri="{BB962C8B-B14F-4D97-AF65-F5344CB8AC3E}">
        <p14:creationId xmlns:p14="http://schemas.microsoft.com/office/powerpoint/2010/main" val="36771169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10986999" y="1"/>
            <a:ext cx="1205001" cy="6858000"/>
          </a:xfrm>
          <a:prstGeom prst="rect">
            <a:avLst/>
          </a:prstGeom>
          <a:solidFill>
            <a:srgbClr val="B6A69C"/>
          </a:solidFill>
          <a:ln>
            <a:noFill/>
          </a:ln>
          <a:effectLst/>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144000" cy="99380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1371600"/>
            <a:ext cx="9144000" cy="4663440"/>
          </a:xfrm>
          <a:prstGeom prst="rect">
            <a:avLst/>
          </a:prstGeom>
        </p:spPr>
        <p:txBody>
          <a:bodyPr vert="horz" lIns="91440" tIns="45720" rIns="91440" bIns="45720" rtlCol="0">
            <a:normAutofit/>
          </a:bodyPr>
          <a:lstStyle/>
          <a:p>
            <a:pPr marL="182866" marR="0" lvl="0" indent="-182866" algn="l" defTabSz="914332" rtl="0" eaLnBrk="1" fontAlgn="auto" latinLnBrk="0" hangingPunct="1">
              <a:lnSpc>
                <a:spcPct val="90000"/>
              </a:lnSpc>
              <a:spcBef>
                <a:spcPts val="1200"/>
              </a:spcBef>
              <a:spcAft>
                <a:spcPts val="200"/>
              </a:spcAft>
              <a:buClr>
                <a:srgbClr val="8B0000"/>
              </a:buClr>
              <a:buSzTx/>
              <a:buFont typeface="Wingdings" pitchFamily="2" charset="2"/>
              <a:buChar char=""/>
              <a:tabLst/>
              <a:defRPr/>
            </a:pPr>
            <a:r>
              <a:rPr kumimoji="0" lang="en-US" sz="2200" b="0" i="0" u="none" strike="noStrike" kern="1200" cap="none" spc="0" normalizeH="0" baseline="0" noProof="0" smtClean="0">
                <a:ln>
                  <a:noFill/>
                </a:ln>
                <a:solidFill>
                  <a:srgbClr val="2C2C2C"/>
                </a:solidFill>
                <a:effectLst/>
                <a:uLnTx/>
                <a:uFillTx/>
                <a:latin typeface="+mn-lt"/>
                <a:ea typeface="+mn-ea"/>
                <a:cs typeface="+mn-cs"/>
              </a:rPr>
              <a:t>Edit Master text styles</a:t>
            </a:r>
          </a:p>
          <a:p>
            <a:pPr marL="182866" marR="0" lvl="1" indent="-182866" algn="l" defTabSz="914332" rtl="0" eaLnBrk="1" fontAlgn="auto" latinLnBrk="0" hangingPunct="1">
              <a:lnSpc>
                <a:spcPct val="90000"/>
              </a:lnSpc>
              <a:spcBef>
                <a:spcPts val="1200"/>
              </a:spcBef>
              <a:spcAft>
                <a:spcPts val="200"/>
              </a:spcAft>
              <a:buClr>
                <a:srgbClr val="8B0000"/>
              </a:buClr>
              <a:buSzTx/>
              <a:buFont typeface="Wingdings" pitchFamily="2" charset="2"/>
              <a:buChar char=""/>
              <a:tabLst/>
              <a:defRPr/>
            </a:pPr>
            <a:r>
              <a:rPr kumimoji="0" lang="en-US" sz="2200" b="0" i="0" u="none" strike="noStrike" kern="1200" cap="none" spc="0" normalizeH="0" baseline="0" noProof="0" smtClean="0">
                <a:ln>
                  <a:noFill/>
                </a:ln>
                <a:solidFill>
                  <a:srgbClr val="2C2C2C"/>
                </a:solidFill>
                <a:effectLst/>
                <a:uLnTx/>
                <a:uFillTx/>
                <a:latin typeface="+mn-lt"/>
                <a:ea typeface="+mn-ea"/>
                <a:cs typeface="+mn-cs"/>
              </a:rPr>
              <a:t>Second level</a:t>
            </a:r>
          </a:p>
          <a:p>
            <a:pPr marL="182866" marR="0" lvl="2" indent="-182866" algn="l" defTabSz="914332" rtl="0" eaLnBrk="1" fontAlgn="auto" latinLnBrk="0" hangingPunct="1">
              <a:lnSpc>
                <a:spcPct val="90000"/>
              </a:lnSpc>
              <a:spcBef>
                <a:spcPts val="1200"/>
              </a:spcBef>
              <a:spcAft>
                <a:spcPts val="200"/>
              </a:spcAft>
              <a:buClr>
                <a:srgbClr val="8B0000"/>
              </a:buClr>
              <a:buSzTx/>
              <a:buFont typeface="Wingdings" pitchFamily="2" charset="2"/>
              <a:buChar char=""/>
              <a:tabLst/>
              <a:defRPr/>
            </a:pPr>
            <a:r>
              <a:rPr kumimoji="0" lang="en-US" sz="2200" b="0" i="0" u="none" strike="noStrike" kern="1200" cap="none" spc="0" normalizeH="0" baseline="0" noProof="0" smtClean="0">
                <a:ln>
                  <a:noFill/>
                </a:ln>
                <a:solidFill>
                  <a:srgbClr val="2C2C2C"/>
                </a:solidFill>
                <a:effectLst/>
                <a:uLnTx/>
                <a:uFillTx/>
                <a:latin typeface="+mn-lt"/>
                <a:ea typeface="+mn-ea"/>
                <a:cs typeface="+mn-cs"/>
              </a:rPr>
              <a:t>Third level</a:t>
            </a:r>
          </a:p>
          <a:p>
            <a:pPr marL="182866" marR="0" lvl="3" indent="-182866" algn="l" defTabSz="914332" rtl="0" eaLnBrk="1" fontAlgn="auto" latinLnBrk="0" hangingPunct="1">
              <a:lnSpc>
                <a:spcPct val="90000"/>
              </a:lnSpc>
              <a:spcBef>
                <a:spcPts val="1200"/>
              </a:spcBef>
              <a:spcAft>
                <a:spcPts val="200"/>
              </a:spcAft>
              <a:buClr>
                <a:srgbClr val="8B0000"/>
              </a:buClr>
              <a:buSzTx/>
              <a:buFont typeface="Wingdings" pitchFamily="2" charset="2"/>
              <a:buChar char=""/>
              <a:tabLst/>
              <a:defRPr/>
            </a:pPr>
            <a:r>
              <a:rPr kumimoji="0" lang="en-US" sz="2200" b="0" i="0" u="none" strike="noStrike" kern="1200" cap="none" spc="0" normalizeH="0" baseline="0" noProof="0" smtClean="0">
                <a:ln>
                  <a:noFill/>
                </a:ln>
                <a:solidFill>
                  <a:srgbClr val="2C2C2C"/>
                </a:solidFill>
                <a:effectLst/>
                <a:uLnTx/>
                <a:uFillTx/>
                <a:latin typeface="+mn-lt"/>
                <a:ea typeface="+mn-ea"/>
                <a:cs typeface="+mn-cs"/>
              </a:rPr>
              <a:t>Fourth level</a:t>
            </a:r>
          </a:p>
          <a:p>
            <a:pPr marL="182866" marR="0" lvl="4" indent="-182866" algn="l" defTabSz="914332" rtl="0" eaLnBrk="1" fontAlgn="auto" latinLnBrk="0" hangingPunct="1">
              <a:lnSpc>
                <a:spcPct val="90000"/>
              </a:lnSpc>
              <a:spcBef>
                <a:spcPts val="1200"/>
              </a:spcBef>
              <a:spcAft>
                <a:spcPts val="200"/>
              </a:spcAft>
              <a:buClr>
                <a:srgbClr val="8B0000"/>
              </a:buClr>
              <a:buSzTx/>
              <a:buFont typeface="Wingdings" pitchFamily="2" charset="2"/>
              <a:buChar char=""/>
              <a:tabLst/>
              <a:defRPr/>
            </a:pPr>
            <a:r>
              <a:rPr kumimoji="0" lang="en-US" sz="2200" b="0" i="0" u="none" strike="noStrike" kern="1200" cap="none" spc="0" normalizeH="0" baseline="0" noProof="0" smtClean="0">
                <a:ln>
                  <a:noFill/>
                </a:ln>
                <a:solidFill>
                  <a:srgbClr val="2C2C2C"/>
                </a:solidFill>
                <a:effectLst/>
                <a:uLnTx/>
                <a:uFillTx/>
                <a:latin typeface="+mn-lt"/>
                <a:ea typeface="+mn-ea"/>
                <a:cs typeface="+mn-cs"/>
              </a:rPr>
              <a:t>Fifth level</a:t>
            </a:r>
            <a:endParaRPr kumimoji="0" lang="en-US" sz="1600" b="0" i="0" u="none" strike="noStrike" kern="1200" cap="none" spc="0" normalizeH="0" baseline="0" noProof="0" dirty="0">
              <a:ln>
                <a:noFill/>
              </a:ln>
              <a:solidFill>
                <a:srgbClr val="2C2C2C"/>
              </a:solidFill>
              <a:effectLst/>
              <a:uLnTx/>
              <a:uFillTx/>
              <a:latin typeface="+mn-lt"/>
              <a:ea typeface="+mn-ea"/>
              <a:cs typeface="+mn-cs"/>
            </a:endParaRPr>
          </a:p>
        </p:txBody>
      </p:sp>
      <p:grpSp>
        <p:nvGrpSpPr>
          <p:cNvPr id="7" name="Group 6"/>
          <p:cNvGrpSpPr/>
          <p:nvPr/>
        </p:nvGrpSpPr>
        <p:grpSpPr>
          <a:xfrm>
            <a:off x="11128917" y="307826"/>
            <a:ext cx="970156" cy="970156"/>
            <a:chOff x="11128917" y="307826"/>
            <a:chExt cx="970156" cy="970156"/>
          </a:xfrm>
          <a:effectLst>
            <a:outerShdw blurRad="25400" dist="25400" dir="5400000" algn="t" rotWithShape="0">
              <a:prstClr val="black">
                <a:alpha val="40000"/>
              </a:prstClr>
            </a:outerShdw>
          </a:effectLst>
        </p:grpSpPr>
        <p:sp>
          <p:nvSpPr>
            <p:cNvPr id="4" name="Oval 3"/>
            <p:cNvSpPr/>
            <p:nvPr/>
          </p:nvSpPr>
          <p:spPr>
            <a:xfrm>
              <a:off x="11128917" y="307826"/>
              <a:ext cx="970156" cy="97015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156795" y="335704"/>
              <a:ext cx="914400" cy="914400"/>
            </a:xfrm>
            <a:prstGeom prst="rect">
              <a:avLst/>
            </a:prstGeom>
          </p:spPr>
        </p:pic>
      </p:grpSp>
      <p:sp>
        <p:nvSpPr>
          <p:cNvPr id="11" name="Rectangle 10"/>
          <p:cNvSpPr/>
          <p:nvPr/>
        </p:nvSpPr>
        <p:spPr>
          <a:xfrm>
            <a:off x="10986999" y="1"/>
            <a:ext cx="1205001" cy="6858000"/>
          </a:xfrm>
          <a:prstGeom prst="rect">
            <a:avLst/>
          </a:prstGeom>
          <a:solidFill>
            <a:srgbClr val="B6A69C"/>
          </a:solidFill>
          <a:ln>
            <a:noFill/>
          </a:ln>
          <a:effectLst/>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11128917" y="307826"/>
            <a:ext cx="970156" cy="970156"/>
          </a:xfrm>
          <a:prstGeom prst="ellipse">
            <a:avLst/>
          </a:prstGeom>
          <a:solidFill>
            <a:srgbClr val="FFFFFF"/>
          </a:solidFill>
          <a:ln>
            <a:noFill/>
          </a:ln>
          <a:effectLst>
            <a:outerShdw blurRad="38100" dist="25400" dir="5400000" algn="t" rotWithShape="0">
              <a:schemeClr val="bg2">
                <a:lumMod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156795" y="335704"/>
            <a:ext cx="914400" cy="914400"/>
          </a:xfrm>
          <a:prstGeom prst="rect">
            <a:avLst/>
          </a:prstGeom>
        </p:spPr>
      </p:pic>
      <p:sp>
        <p:nvSpPr>
          <p:cNvPr id="10" name="Slide Number Placeholder 9"/>
          <p:cNvSpPr>
            <a:spLocks noGrp="1"/>
          </p:cNvSpPr>
          <p:nvPr>
            <p:ph type="sldNum" sz="quarter" idx="4"/>
          </p:nvPr>
        </p:nvSpPr>
        <p:spPr>
          <a:xfrm>
            <a:off x="10986998" y="6407150"/>
            <a:ext cx="1205002" cy="365125"/>
          </a:xfrm>
          <a:prstGeom prst="rect">
            <a:avLst/>
          </a:prstGeom>
        </p:spPr>
        <p:txBody>
          <a:bodyPr vert="horz" lIns="91440" tIns="45720" rIns="91440" bIns="45720" rtlCol="0" anchor="ctr"/>
          <a:lstStyle>
            <a:lvl1pPr algn="ctr">
              <a:defRPr sz="1200">
                <a:solidFill>
                  <a:schemeClr val="tx2"/>
                </a:solidFill>
              </a:defRPr>
            </a:lvl1pPr>
          </a:lstStyle>
          <a:p>
            <a:fld id="{B9A4CC3F-7056-4361-8AC2-EF9D14B1C045}" type="slidenum">
              <a:rPr lang="en-US" smtClean="0"/>
              <a:pPr/>
              <a:t>‹#›</a:t>
            </a:fld>
            <a:endParaRPr lang="en-US" dirty="0"/>
          </a:p>
        </p:txBody>
      </p:sp>
      <p:sp>
        <p:nvSpPr>
          <p:cNvPr id="12" name="Rectangle 11"/>
          <p:cNvSpPr/>
          <p:nvPr userDrawn="1"/>
        </p:nvSpPr>
        <p:spPr>
          <a:xfrm>
            <a:off x="10986999" y="1"/>
            <a:ext cx="1205001" cy="6858000"/>
          </a:xfrm>
          <a:prstGeom prst="rect">
            <a:avLst/>
          </a:prstGeom>
          <a:solidFill>
            <a:srgbClr val="B6A69C"/>
          </a:solidFill>
          <a:ln>
            <a:noFill/>
          </a:ln>
          <a:effectLst/>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userDrawn="1"/>
        </p:nvSpPr>
        <p:spPr>
          <a:xfrm>
            <a:off x="11128917" y="307826"/>
            <a:ext cx="970156" cy="970156"/>
          </a:xfrm>
          <a:prstGeom prst="ellipse">
            <a:avLst/>
          </a:prstGeom>
          <a:solidFill>
            <a:srgbClr val="FFFFFF"/>
          </a:solidFill>
          <a:ln>
            <a:noFill/>
          </a:ln>
          <a:effectLst>
            <a:outerShdw blurRad="38100" dist="25400" dir="5400000" algn="t" rotWithShape="0">
              <a:schemeClr val="bg2">
                <a:lumMod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156795" y="335704"/>
            <a:ext cx="914400" cy="914400"/>
          </a:xfrm>
          <a:prstGeom prst="rect">
            <a:avLst/>
          </a:prstGeom>
        </p:spPr>
      </p:pic>
      <p:sp>
        <p:nvSpPr>
          <p:cNvPr id="17" name="Slide Number Placeholder 9"/>
          <p:cNvSpPr>
            <a:spLocks noGrp="1"/>
          </p:cNvSpPr>
          <p:nvPr>
            <p:ph type="sldNum" sz="quarter" idx="4"/>
          </p:nvPr>
        </p:nvSpPr>
        <p:spPr>
          <a:xfrm>
            <a:off x="10986998" y="6407150"/>
            <a:ext cx="1205002" cy="365125"/>
          </a:xfrm>
          <a:prstGeom prst="rect">
            <a:avLst/>
          </a:prstGeom>
        </p:spPr>
        <p:txBody>
          <a:bodyPr vert="horz" lIns="91440" tIns="45720" rIns="91440" bIns="45720" rtlCol="0" anchor="ctr"/>
          <a:lstStyle>
            <a:lvl1pPr algn="ctr">
              <a:defRPr sz="1200">
                <a:solidFill>
                  <a:schemeClr val="tx2"/>
                </a:solidFill>
              </a:defRPr>
            </a:lvl1pPr>
          </a:lstStyle>
          <a:p>
            <a:fld id="{B9A4CC3F-7056-4361-8AC2-EF9D14B1C045}" type="slidenum">
              <a:rPr lang="en-US" smtClean="0"/>
              <a:pPr/>
              <a:t>‹#›</a:t>
            </a:fld>
            <a:endParaRPr lang="en-US" dirty="0"/>
          </a:p>
        </p:txBody>
      </p:sp>
    </p:spTree>
    <p:extLst>
      <p:ext uri="{BB962C8B-B14F-4D97-AF65-F5344CB8AC3E}">
        <p14:creationId xmlns:p14="http://schemas.microsoft.com/office/powerpoint/2010/main" val="341234430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Lst>
  <p:timing>
    <p:tnLst>
      <p:par>
        <p:cTn id="1" dur="indefinite" restart="never" nodeType="tmRoot"/>
      </p:par>
    </p:tnLst>
  </p:timing>
  <p:hf hdr="0" ftr="0"/>
  <p:txStyles>
    <p:titleStyle>
      <a:lvl1pPr algn="l" defTabSz="914332" rtl="0" eaLnBrk="1" latinLnBrk="0" hangingPunct="1">
        <a:lnSpc>
          <a:spcPct val="85000"/>
        </a:lnSpc>
        <a:spcBef>
          <a:spcPct val="0"/>
        </a:spcBef>
        <a:buNone/>
        <a:defRPr sz="4000" kern="1200" cap="none" baseline="0">
          <a:solidFill>
            <a:schemeClr val="tx1"/>
          </a:solidFill>
          <a:latin typeface="+mn-lt"/>
          <a:ea typeface="+mj-ea"/>
          <a:cs typeface="+mj-cs"/>
        </a:defRPr>
      </a:lvl1pPr>
    </p:titleStyle>
    <p:bodyStyle>
      <a:lvl1pPr marL="182866" marR="0" indent="-182866" algn="l" defTabSz="914332" rtl="0" eaLnBrk="1" fontAlgn="auto" latinLnBrk="0" hangingPunct="1">
        <a:lnSpc>
          <a:spcPct val="90000"/>
        </a:lnSpc>
        <a:spcBef>
          <a:spcPts val="1200"/>
        </a:spcBef>
        <a:spcAft>
          <a:spcPts val="200"/>
        </a:spcAft>
        <a:buClr>
          <a:srgbClr val="8B0000"/>
        </a:buClr>
        <a:buSzTx/>
        <a:buFont typeface="Wingdings" pitchFamily="2" charset="2"/>
        <a:buChar char="v"/>
        <a:tabLst/>
        <a:defRPr sz="2000" kern="1200">
          <a:solidFill>
            <a:schemeClr val="tx1"/>
          </a:solidFill>
          <a:latin typeface="+mn-lt"/>
          <a:ea typeface="+mn-ea"/>
          <a:cs typeface="+mn-cs"/>
        </a:defRPr>
      </a:lvl1pPr>
      <a:lvl2pPr marL="411450" marR="0" indent="-182866" algn="l" defTabSz="914332" rtl="0" eaLnBrk="1" fontAlgn="auto" latinLnBrk="0" hangingPunct="1">
        <a:lnSpc>
          <a:spcPct val="90000"/>
        </a:lnSpc>
        <a:spcBef>
          <a:spcPts val="200"/>
        </a:spcBef>
        <a:spcAft>
          <a:spcPts val="400"/>
        </a:spcAft>
        <a:buClr>
          <a:srgbClr val="8B0000"/>
        </a:buClr>
        <a:buSzTx/>
        <a:buFont typeface="Wingdings" pitchFamily="2" charset="2"/>
        <a:buChar char=""/>
        <a:tabLst/>
        <a:defRPr sz="2200" kern="1200">
          <a:solidFill>
            <a:schemeClr val="tx1"/>
          </a:solidFill>
          <a:latin typeface="+mn-lt"/>
          <a:ea typeface="+mn-ea"/>
          <a:cs typeface="+mn-cs"/>
        </a:defRPr>
      </a:lvl2pPr>
      <a:lvl3pPr marL="640032" marR="0" indent="-182866" algn="l" defTabSz="914332" rtl="0" eaLnBrk="1" fontAlgn="auto" latinLnBrk="0" hangingPunct="1">
        <a:lnSpc>
          <a:spcPct val="90000"/>
        </a:lnSpc>
        <a:spcBef>
          <a:spcPts val="200"/>
        </a:spcBef>
        <a:spcAft>
          <a:spcPts val="400"/>
        </a:spcAft>
        <a:buClr>
          <a:srgbClr val="8B0000"/>
        </a:buClr>
        <a:buSzTx/>
        <a:buFont typeface="Wingdings" pitchFamily="2" charset="2"/>
        <a:buChar char=""/>
        <a:tabLst/>
        <a:defRPr sz="1800" kern="1200">
          <a:solidFill>
            <a:schemeClr val="tx1"/>
          </a:solidFill>
          <a:latin typeface="+mn-lt"/>
          <a:ea typeface="+mn-ea"/>
          <a:cs typeface="+mn-cs"/>
        </a:defRPr>
      </a:lvl3pPr>
      <a:lvl4pPr marL="868616" marR="0" indent="-182866" algn="l" defTabSz="914332" rtl="0" eaLnBrk="1" fontAlgn="auto" latinLnBrk="0" hangingPunct="1">
        <a:lnSpc>
          <a:spcPct val="90000"/>
        </a:lnSpc>
        <a:spcBef>
          <a:spcPts val="200"/>
        </a:spcBef>
        <a:spcAft>
          <a:spcPts val="400"/>
        </a:spcAft>
        <a:buClr>
          <a:srgbClr val="8B0000"/>
        </a:buClr>
        <a:buSzTx/>
        <a:buFont typeface="Wingdings" pitchFamily="2" charset="2"/>
        <a:buChar char=""/>
        <a:tabLst/>
        <a:defRPr sz="1600" kern="1200">
          <a:solidFill>
            <a:schemeClr val="tx1"/>
          </a:solidFill>
          <a:latin typeface="+mn-lt"/>
          <a:ea typeface="+mn-ea"/>
          <a:cs typeface="+mn-cs"/>
        </a:defRPr>
      </a:lvl4pPr>
      <a:lvl5pPr marL="1097199" marR="0" indent="-182866" algn="l" defTabSz="914332" rtl="0" eaLnBrk="1" fontAlgn="auto" latinLnBrk="0" hangingPunct="1">
        <a:lnSpc>
          <a:spcPct val="90000"/>
        </a:lnSpc>
        <a:spcBef>
          <a:spcPts val="200"/>
        </a:spcBef>
        <a:spcAft>
          <a:spcPts val="400"/>
        </a:spcAft>
        <a:buClr>
          <a:srgbClr val="8B0000"/>
        </a:buClr>
        <a:buSzTx/>
        <a:buFont typeface="Wingdings" pitchFamily="2" charset="2"/>
        <a:buChar char=""/>
        <a:tabLst/>
        <a:defRPr sz="1600" kern="1200">
          <a:solidFill>
            <a:schemeClr val="tx1"/>
          </a:solidFill>
          <a:latin typeface="+mn-lt"/>
          <a:ea typeface="+mn-ea"/>
          <a:cs typeface="+mn-cs"/>
        </a:defRPr>
      </a:lvl5pPr>
      <a:lvl6pPr marL="1284504" indent="-228584" algn="l" defTabSz="914332"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690" indent="-228584" algn="l" defTabSz="914332"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8878" indent="-228584" algn="l" defTabSz="914332"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066" indent="-228584" algn="l" defTabSz="914332"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be.wa.gov/documents/BoardMeetings/2015/August/01_GradScoresMemo.pdf"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www.sbe.wa.gov/documents/BoardMeetings/2015/Jan/ExhibitA_PositionStatementonAssessment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t>Three Meeting Arc on Student Transitions</a:t>
            </a:r>
            <a:endParaRPr lang="en-US" sz="3200" b="1" dirty="0"/>
          </a:p>
        </p:txBody>
      </p:sp>
      <p:graphicFrame>
        <p:nvGraphicFramePr>
          <p:cNvPr id="5" name="Diagram 4" descr="Everett - March: Planning&#10;High School and Beyond Plan,&#10;Secondary to postsecondary partnerships, multi-cultural perspectives forum&#10;Walla Walla - May&#10;Supports&#10;Non-normative transitions, key transitions, mulilt-cultural perspectives forum&#10;Spokane - July: Assessments&#10;High school assessments&#10;College admissions&#10;Multi-cultural perspectives forum."/>
          <p:cNvGraphicFramePr/>
          <p:nvPr>
            <p:extLst>
              <p:ext uri="{D42A27DB-BD31-4B8C-83A1-F6EECF244321}">
                <p14:modId xmlns:p14="http://schemas.microsoft.com/office/powerpoint/2010/main" val="2162993989"/>
              </p:ext>
            </p:extLst>
          </p:nvPr>
        </p:nvGraphicFramePr>
        <p:xfrm>
          <a:off x="540327" y="1094509"/>
          <a:ext cx="10293928" cy="52508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08614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Panel Discussion</a:t>
            </a:r>
            <a:endParaRPr lang="en-US" sz="3200" b="1" dirty="0"/>
          </a:p>
        </p:txBody>
      </p:sp>
      <p:sp>
        <p:nvSpPr>
          <p:cNvPr id="3" name="Slide Number Placeholder 2"/>
          <p:cNvSpPr>
            <a:spLocks noGrp="1"/>
          </p:cNvSpPr>
          <p:nvPr>
            <p:ph type="sldNum" sz="quarter" idx="12"/>
          </p:nvPr>
        </p:nvSpPr>
        <p:spPr/>
        <p:txBody>
          <a:bodyPr/>
          <a:lstStyle/>
          <a:p>
            <a:fld id="{27F8F339-C5E8-4E9D-AC4B-5A62A6AD93E3}" type="slidenum">
              <a:rPr lang="en-US" smtClean="0"/>
              <a:pPr/>
              <a:t>2</a:t>
            </a:fld>
            <a:endParaRPr lang="en-US" dirty="0"/>
          </a:p>
        </p:txBody>
      </p:sp>
      <p:sp>
        <p:nvSpPr>
          <p:cNvPr id="4" name="Text Placeholder 3"/>
          <p:cNvSpPr>
            <a:spLocks noGrp="1"/>
          </p:cNvSpPr>
          <p:nvPr>
            <p:ph type="body" sz="quarter" idx="13"/>
          </p:nvPr>
        </p:nvSpPr>
        <p:spPr/>
        <p:txBody>
          <a:bodyPr/>
          <a:lstStyle/>
          <a:p>
            <a:r>
              <a:rPr lang="en-US" dirty="0" smtClean="0"/>
              <a:t>Outline with guiding questions on page 284 of the packet.</a:t>
            </a:r>
          </a:p>
          <a:p>
            <a:r>
              <a:rPr lang="en-US" dirty="0" smtClean="0"/>
              <a:t>Smarter Balanced Consortium and the high school Smarter Balanced assessments.</a:t>
            </a:r>
          </a:p>
          <a:p>
            <a:r>
              <a:rPr lang="en-US" dirty="0" smtClean="0"/>
              <a:t>Update on Bridge to College Courses and the agreement by Washington postsecondary institutions on the use of the high school Smarter Balanced assessments for placement.</a:t>
            </a:r>
          </a:p>
          <a:p>
            <a:r>
              <a:rPr lang="en-US" dirty="0" smtClean="0"/>
              <a:t>University and college admissions and the role of assessment in admissions to higher education.</a:t>
            </a:r>
          </a:p>
          <a:p>
            <a:endParaRPr lang="en-US" dirty="0"/>
          </a:p>
        </p:txBody>
      </p:sp>
    </p:spTree>
    <p:extLst>
      <p:ext uri="{BB962C8B-B14F-4D97-AF65-F5344CB8AC3E}">
        <p14:creationId xmlns:p14="http://schemas.microsoft.com/office/powerpoint/2010/main" val="371018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Quotes about Examining Legislation</a:t>
            </a:r>
            <a:endParaRPr lang="en-US" sz="3200" b="1" dirty="0"/>
          </a:p>
        </p:txBody>
      </p:sp>
      <p:sp>
        <p:nvSpPr>
          <p:cNvPr id="3" name="Slide Number Placeholder 2"/>
          <p:cNvSpPr>
            <a:spLocks noGrp="1"/>
          </p:cNvSpPr>
          <p:nvPr>
            <p:ph type="sldNum" sz="quarter" idx="12"/>
          </p:nvPr>
        </p:nvSpPr>
        <p:spPr/>
        <p:txBody>
          <a:bodyPr/>
          <a:lstStyle/>
          <a:p>
            <a:fld id="{27F8F339-C5E8-4E9D-AC4B-5A62A6AD93E3}" type="slidenum">
              <a:rPr lang="en-US" smtClean="0"/>
              <a:pPr/>
              <a:t>3</a:t>
            </a:fld>
            <a:endParaRPr lang="en-US" dirty="0"/>
          </a:p>
        </p:txBody>
      </p:sp>
      <p:sp>
        <p:nvSpPr>
          <p:cNvPr id="4" name="Text Placeholder 3"/>
          <p:cNvSpPr>
            <a:spLocks noGrp="1"/>
          </p:cNvSpPr>
          <p:nvPr>
            <p:ph type="body" sz="quarter" idx="13"/>
          </p:nvPr>
        </p:nvSpPr>
        <p:spPr/>
        <p:txBody>
          <a:bodyPr>
            <a:normAutofit/>
          </a:bodyPr>
          <a:lstStyle/>
          <a:p>
            <a:r>
              <a:rPr lang="en-US" dirty="0" smtClean="0"/>
              <a:t>“You </a:t>
            </a:r>
            <a:r>
              <a:rPr lang="en-US" dirty="0"/>
              <a:t>do not examine legislation in the light of the benefits it will convey if properly administered, but in the light of the wrongs it would do and the harms it would cause if improperly </a:t>
            </a:r>
            <a:r>
              <a:rPr lang="en-US" dirty="0" smtClean="0"/>
              <a:t>administered.”—Lyndon B</a:t>
            </a:r>
            <a:r>
              <a:rPr lang="en-US" dirty="0"/>
              <a:t>. Johnson. </a:t>
            </a:r>
            <a:endParaRPr lang="en-US" dirty="0" smtClean="0"/>
          </a:p>
          <a:p>
            <a:endParaRPr lang="en-US" dirty="0" smtClean="0"/>
          </a:p>
          <a:p>
            <a:r>
              <a:rPr lang="en-US" dirty="0" smtClean="0"/>
              <a:t>“</a:t>
            </a:r>
            <a:r>
              <a:rPr lang="en-US" dirty="0"/>
              <a:t>The older I get the more wisdom I find in the ancient rule of taking first things first. A process which often reduces the most complex human problem to a manageable proportion.”—Dwight D. Eisenhower</a:t>
            </a:r>
          </a:p>
          <a:p>
            <a:r>
              <a:rPr lang="en-US" dirty="0" smtClean="0"/>
              <a:t> </a:t>
            </a:r>
            <a:endParaRPr lang="en-US" dirty="0"/>
          </a:p>
        </p:txBody>
      </p:sp>
    </p:spTree>
    <p:extLst>
      <p:ext uri="{BB962C8B-B14F-4D97-AF65-F5344CB8AC3E}">
        <p14:creationId xmlns:p14="http://schemas.microsoft.com/office/powerpoint/2010/main" val="2866489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232" y="284176"/>
            <a:ext cx="10374615" cy="993806"/>
          </a:xfrm>
        </p:spPr>
        <p:txBody>
          <a:bodyPr>
            <a:noAutofit/>
          </a:bodyPr>
          <a:lstStyle/>
          <a:p>
            <a:r>
              <a:rPr lang="en-US" sz="2400" b="1" dirty="0" smtClean="0"/>
              <a:t>ESHB 2224 Providing Flexibility in High School Graduation Requirements and Supporting Student Success During the Transition to a Federal Every Student Succeeds Act-Compliant Accountability System</a:t>
            </a:r>
            <a:endParaRPr lang="en-US" sz="2400" b="1" dirty="0"/>
          </a:p>
        </p:txBody>
      </p:sp>
      <p:sp>
        <p:nvSpPr>
          <p:cNvPr id="3" name="Slide Number Placeholder 2"/>
          <p:cNvSpPr>
            <a:spLocks noGrp="1"/>
          </p:cNvSpPr>
          <p:nvPr>
            <p:ph type="sldNum" sz="quarter" idx="12"/>
          </p:nvPr>
        </p:nvSpPr>
        <p:spPr/>
        <p:txBody>
          <a:bodyPr/>
          <a:lstStyle/>
          <a:p>
            <a:fld id="{27F8F339-C5E8-4E9D-AC4B-5A62A6AD93E3}" type="slidenum">
              <a:rPr lang="en-US" smtClean="0"/>
              <a:pPr/>
              <a:t>4</a:t>
            </a:fld>
            <a:endParaRPr lang="en-US" dirty="0"/>
          </a:p>
        </p:txBody>
      </p:sp>
      <p:sp>
        <p:nvSpPr>
          <p:cNvPr id="4" name="Text Placeholder 3"/>
          <p:cNvSpPr>
            <a:spLocks noGrp="1"/>
          </p:cNvSpPr>
          <p:nvPr>
            <p:ph type="body" sz="quarter" idx="13"/>
          </p:nvPr>
        </p:nvSpPr>
        <p:spPr>
          <a:xfrm>
            <a:off x="844063" y="1443648"/>
            <a:ext cx="9999784" cy="5344341"/>
          </a:xfrm>
        </p:spPr>
        <p:txBody>
          <a:bodyPr>
            <a:normAutofit lnSpcReduction="10000"/>
          </a:bodyPr>
          <a:lstStyle/>
          <a:p>
            <a:pPr marL="0" indent="0">
              <a:buNone/>
            </a:pPr>
            <a:r>
              <a:rPr lang="en-US" dirty="0" smtClean="0"/>
              <a:t>1</a:t>
            </a:r>
            <a:r>
              <a:rPr lang="en-US" dirty="0"/>
              <a:t>. </a:t>
            </a:r>
            <a:r>
              <a:rPr lang="en-US" dirty="0" smtClean="0"/>
              <a:t>Establishes that a </a:t>
            </a:r>
            <a:r>
              <a:rPr lang="en-US" dirty="0"/>
              <a:t>locally-determined course and assessment </a:t>
            </a:r>
            <a:r>
              <a:rPr lang="en-US" dirty="0" smtClean="0"/>
              <a:t>may be an option </a:t>
            </a:r>
            <a:r>
              <a:rPr lang="en-US" dirty="0"/>
              <a:t>for students who do not meet the graduation standard on the state assessments. The locally determined assessment will be certified by OSPI. </a:t>
            </a:r>
            <a:r>
              <a:rPr lang="en-US" dirty="0" smtClean="0"/>
              <a:t>Transition (Bridge </a:t>
            </a:r>
            <a:r>
              <a:rPr lang="en-US" dirty="0"/>
              <a:t>to </a:t>
            </a:r>
            <a:r>
              <a:rPr lang="en-US" dirty="0" smtClean="0"/>
              <a:t>College) courses </a:t>
            </a:r>
            <a:r>
              <a:rPr lang="en-US" dirty="0"/>
              <a:t>will be accepted as this option. </a:t>
            </a:r>
          </a:p>
          <a:p>
            <a:pPr marL="0" indent="0">
              <a:buNone/>
            </a:pPr>
            <a:r>
              <a:rPr lang="en-US" dirty="0"/>
              <a:t>2. </a:t>
            </a:r>
            <a:r>
              <a:rPr lang="en-US" dirty="0" smtClean="0"/>
              <a:t>Delays </a:t>
            </a:r>
            <a:r>
              <a:rPr lang="en-US" dirty="0"/>
              <a:t>the use of the science test for </a:t>
            </a:r>
            <a:r>
              <a:rPr lang="en-US" dirty="0" smtClean="0"/>
              <a:t>graduation until the Class of 2021. </a:t>
            </a:r>
            <a:endParaRPr lang="en-US" dirty="0"/>
          </a:p>
          <a:p>
            <a:pPr marL="0" indent="0">
              <a:buNone/>
            </a:pPr>
            <a:r>
              <a:rPr lang="en-US" dirty="0"/>
              <a:t>3. </a:t>
            </a:r>
            <a:r>
              <a:rPr lang="en-US" dirty="0" smtClean="0"/>
              <a:t>Moves </a:t>
            </a:r>
            <a:r>
              <a:rPr lang="en-US" dirty="0"/>
              <a:t>the math and </a:t>
            </a:r>
            <a:r>
              <a:rPr lang="en-US" dirty="0" smtClean="0"/>
              <a:t>English Language Arts </a:t>
            </a:r>
            <a:r>
              <a:rPr lang="en-US" dirty="0"/>
              <a:t>tests to the tenth </a:t>
            </a:r>
            <a:r>
              <a:rPr lang="en-US" dirty="0" smtClean="0"/>
              <a:t>grade starting with the Class of 2020. </a:t>
            </a:r>
            <a:endParaRPr lang="en-US" dirty="0"/>
          </a:p>
          <a:p>
            <a:pPr marL="0" indent="0">
              <a:buNone/>
            </a:pPr>
            <a:r>
              <a:rPr lang="en-US" dirty="0"/>
              <a:t>4. </a:t>
            </a:r>
            <a:r>
              <a:rPr lang="en-US" dirty="0" smtClean="0"/>
              <a:t>Establishes an </a:t>
            </a:r>
            <a:r>
              <a:rPr lang="en-US" dirty="0"/>
              <a:t>appeals process for students </a:t>
            </a:r>
            <a:r>
              <a:rPr lang="en-US" dirty="0" smtClean="0"/>
              <a:t>in the </a:t>
            </a:r>
            <a:r>
              <a:rPr lang="en-US" dirty="0"/>
              <a:t>Classes of 2014 to 2018 </a:t>
            </a:r>
            <a:r>
              <a:rPr lang="en-US" dirty="0" smtClean="0"/>
              <a:t>who </a:t>
            </a:r>
            <a:r>
              <a:rPr lang="en-US" dirty="0"/>
              <a:t>did not pass the assessment </a:t>
            </a:r>
            <a:r>
              <a:rPr lang="en-US" dirty="0" smtClean="0"/>
              <a:t>requirement </a:t>
            </a:r>
            <a:r>
              <a:rPr lang="en-US" dirty="0"/>
              <a:t>but met all other graduation requirements. </a:t>
            </a:r>
            <a:endParaRPr lang="en-US" dirty="0" smtClean="0"/>
          </a:p>
          <a:p>
            <a:pPr marL="0" indent="0">
              <a:buNone/>
            </a:pPr>
            <a:r>
              <a:rPr lang="en-US" dirty="0" smtClean="0"/>
              <a:t>5</a:t>
            </a:r>
            <a:r>
              <a:rPr lang="en-US" dirty="0"/>
              <a:t>. </a:t>
            </a:r>
            <a:r>
              <a:rPr lang="en-US" dirty="0" smtClean="0"/>
              <a:t>Eliminates the </a:t>
            </a:r>
            <a:r>
              <a:rPr lang="en-US" dirty="0"/>
              <a:t>of Collections of Evidence. </a:t>
            </a:r>
          </a:p>
          <a:p>
            <a:pPr marL="0" indent="0">
              <a:buNone/>
            </a:pPr>
            <a:r>
              <a:rPr lang="en-US" dirty="0"/>
              <a:t>6. </a:t>
            </a:r>
            <a:r>
              <a:rPr lang="en-US" dirty="0" smtClean="0"/>
              <a:t>Establishes that dual </a:t>
            </a:r>
            <a:r>
              <a:rPr lang="en-US" dirty="0"/>
              <a:t>credit courses that earn college credit in math and English </a:t>
            </a:r>
            <a:r>
              <a:rPr lang="en-US" dirty="0" smtClean="0"/>
              <a:t>are </a:t>
            </a:r>
            <a:r>
              <a:rPr lang="en-US" dirty="0"/>
              <a:t>approved alternatives. </a:t>
            </a:r>
            <a:endParaRPr lang="en-US" dirty="0" smtClean="0"/>
          </a:p>
          <a:p>
            <a:pPr marL="0" indent="0">
              <a:buNone/>
            </a:pPr>
            <a:r>
              <a:rPr lang="en-US" dirty="0" smtClean="0"/>
              <a:t>7. Provides greater definition to the High School and Beyond Plan.</a:t>
            </a:r>
            <a:endParaRPr lang="en-US" dirty="0"/>
          </a:p>
        </p:txBody>
      </p:sp>
    </p:spTree>
    <p:extLst>
      <p:ext uri="{BB962C8B-B14F-4D97-AF65-F5344CB8AC3E}">
        <p14:creationId xmlns:p14="http://schemas.microsoft.com/office/powerpoint/2010/main" val="217662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232" y="284176"/>
            <a:ext cx="10374615" cy="993806"/>
          </a:xfrm>
        </p:spPr>
        <p:txBody>
          <a:bodyPr>
            <a:noAutofit/>
          </a:bodyPr>
          <a:lstStyle/>
          <a:p>
            <a:r>
              <a:rPr lang="en-US" sz="2400" b="1" dirty="0" smtClean="0"/>
              <a:t>ESHB 2224 Providing Flexibility in High School Graduation Requirements and Supporting Student Success During the Transition to a Federal Every Student Succeeds Act-Compliant Accountability </a:t>
            </a:r>
            <a:r>
              <a:rPr lang="en-US" sz="2400" b="1" dirty="0" smtClean="0"/>
              <a:t>System (</a:t>
            </a:r>
            <a:r>
              <a:rPr lang="en-US" sz="2400" b="1" dirty="0" err="1" smtClean="0"/>
              <a:t>cont</a:t>
            </a:r>
            <a:r>
              <a:rPr lang="en-US" sz="2400" b="1" dirty="0" smtClean="0"/>
              <a:t>)	</a:t>
            </a:r>
            <a:endParaRPr lang="en-US" sz="2400" b="1" dirty="0"/>
          </a:p>
        </p:txBody>
      </p:sp>
      <p:sp>
        <p:nvSpPr>
          <p:cNvPr id="3" name="Slide Number Placeholder 2"/>
          <p:cNvSpPr>
            <a:spLocks noGrp="1"/>
          </p:cNvSpPr>
          <p:nvPr>
            <p:ph type="sldNum" sz="quarter" idx="12"/>
          </p:nvPr>
        </p:nvSpPr>
        <p:spPr/>
        <p:txBody>
          <a:bodyPr/>
          <a:lstStyle/>
          <a:p>
            <a:fld id="{27F8F339-C5E8-4E9D-AC4B-5A62A6AD93E3}" type="slidenum">
              <a:rPr lang="en-US" smtClean="0"/>
              <a:pPr/>
              <a:t>5</a:t>
            </a:fld>
            <a:endParaRPr lang="en-US" dirty="0"/>
          </a:p>
        </p:txBody>
      </p:sp>
      <p:sp>
        <p:nvSpPr>
          <p:cNvPr id="4" name="Text Placeholder 3"/>
          <p:cNvSpPr>
            <a:spLocks noGrp="1"/>
          </p:cNvSpPr>
          <p:nvPr>
            <p:ph type="body" sz="quarter" idx="13"/>
          </p:nvPr>
        </p:nvSpPr>
        <p:spPr>
          <a:xfrm>
            <a:off x="844063" y="1443648"/>
            <a:ext cx="9999784" cy="5344341"/>
          </a:xfrm>
        </p:spPr>
        <p:txBody>
          <a:bodyPr>
            <a:normAutofit lnSpcReduction="10000"/>
          </a:bodyPr>
          <a:lstStyle/>
          <a:p>
            <a:pPr marL="0" indent="0">
              <a:buNone/>
            </a:pPr>
            <a:r>
              <a:rPr lang="en-US" dirty="0" smtClean="0"/>
              <a:t>1</a:t>
            </a:r>
            <a:r>
              <a:rPr lang="en-US" dirty="0"/>
              <a:t>. </a:t>
            </a:r>
            <a:r>
              <a:rPr lang="en-US" dirty="0" smtClean="0"/>
              <a:t>Establishes that a </a:t>
            </a:r>
            <a:r>
              <a:rPr lang="en-US" dirty="0"/>
              <a:t>locally-determined course and assessment </a:t>
            </a:r>
            <a:r>
              <a:rPr lang="en-US" dirty="0" smtClean="0"/>
              <a:t>may be an option </a:t>
            </a:r>
            <a:r>
              <a:rPr lang="en-US" dirty="0"/>
              <a:t>for students who do not meet the graduation standard on the state assessments. The locally determined assessment will be certified by OSPI. </a:t>
            </a:r>
            <a:r>
              <a:rPr lang="en-US" b="1" dirty="0" smtClean="0">
                <a:solidFill>
                  <a:srgbClr val="C00000"/>
                </a:solidFill>
              </a:rPr>
              <a:t>Transition (Bridge </a:t>
            </a:r>
            <a:r>
              <a:rPr lang="en-US" b="1" dirty="0">
                <a:solidFill>
                  <a:srgbClr val="C00000"/>
                </a:solidFill>
              </a:rPr>
              <a:t>to </a:t>
            </a:r>
            <a:r>
              <a:rPr lang="en-US" b="1" dirty="0" smtClean="0">
                <a:solidFill>
                  <a:srgbClr val="C00000"/>
                </a:solidFill>
              </a:rPr>
              <a:t>College) courses </a:t>
            </a:r>
            <a:r>
              <a:rPr lang="en-US" b="1" dirty="0">
                <a:solidFill>
                  <a:srgbClr val="C00000"/>
                </a:solidFill>
              </a:rPr>
              <a:t>will be accepted as this option. </a:t>
            </a:r>
          </a:p>
          <a:p>
            <a:pPr marL="0" indent="0">
              <a:buNone/>
            </a:pPr>
            <a:r>
              <a:rPr lang="en-US" dirty="0"/>
              <a:t>2. </a:t>
            </a:r>
            <a:r>
              <a:rPr lang="en-US" dirty="0" smtClean="0"/>
              <a:t>Delays </a:t>
            </a:r>
            <a:r>
              <a:rPr lang="en-US" dirty="0"/>
              <a:t>the use of the science test for </a:t>
            </a:r>
            <a:r>
              <a:rPr lang="en-US" dirty="0" smtClean="0"/>
              <a:t>graduation until the Class of 2021. </a:t>
            </a:r>
            <a:endParaRPr lang="en-US" dirty="0"/>
          </a:p>
          <a:p>
            <a:pPr marL="0" indent="0">
              <a:buNone/>
            </a:pPr>
            <a:r>
              <a:rPr lang="en-US" b="1" dirty="0">
                <a:solidFill>
                  <a:srgbClr val="C00000"/>
                </a:solidFill>
              </a:rPr>
              <a:t>3. </a:t>
            </a:r>
            <a:r>
              <a:rPr lang="en-US" b="1" dirty="0" smtClean="0">
                <a:solidFill>
                  <a:srgbClr val="C00000"/>
                </a:solidFill>
              </a:rPr>
              <a:t>Moves </a:t>
            </a:r>
            <a:r>
              <a:rPr lang="en-US" b="1" dirty="0">
                <a:solidFill>
                  <a:srgbClr val="C00000"/>
                </a:solidFill>
              </a:rPr>
              <a:t>the math and </a:t>
            </a:r>
            <a:r>
              <a:rPr lang="en-US" b="1" dirty="0" smtClean="0">
                <a:solidFill>
                  <a:srgbClr val="C00000"/>
                </a:solidFill>
              </a:rPr>
              <a:t>English Language Arts </a:t>
            </a:r>
            <a:r>
              <a:rPr lang="en-US" b="1" dirty="0">
                <a:solidFill>
                  <a:srgbClr val="C00000"/>
                </a:solidFill>
              </a:rPr>
              <a:t>tests to the tenth </a:t>
            </a:r>
            <a:r>
              <a:rPr lang="en-US" b="1" dirty="0" smtClean="0">
                <a:solidFill>
                  <a:srgbClr val="C00000"/>
                </a:solidFill>
              </a:rPr>
              <a:t>grade starting with the Class of 2020. </a:t>
            </a:r>
            <a:endParaRPr lang="en-US" b="1" dirty="0">
              <a:solidFill>
                <a:srgbClr val="C00000"/>
              </a:solidFill>
            </a:endParaRPr>
          </a:p>
          <a:p>
            <a:pPr marL="0" indent="0">
              <a:buNone/>
            </a:pPr>
            <a:r>
              <a:rPr lang="en-US" dirty="0"/>
              <a:t>4. </a:t>
            </a:r>
            <a:r>
              <a:rPr lang="en-US" dirty="0" smtClean="0"/>
              <a:t>Establishes an </a:t>
            </a:r>
            <a:r>
              <a:rPr lang="en-US" dirty="0"/>
              <a:t>appeals process for students </a:t>
            </a:r>
            <a:r>
              <a:rPr lang="en-US" dirty="0" smtClean="0"/>
              <a:t>in the </a:t>
            </a:r>
            <a:r>
              <a:rPr lang="en-US" dirty="0"/>
              <a:t>Classes of 2014 to 2018 </a:t>
            </a:r>
            <a:r>
              <a:rPr lang="en-US" dirty="0" smtClean="0"/>
              <a:t>who </a:t>
            </a:r>
            <a:r>
              <a:rPr lang="en-US" dirty="0"/>
              <a:t>did not pass the assessment </a:t>
            </a:r>
            <a:r>
              <a:rPr lang="en-US" dirty="0" smtClean="0"/>
              <a:t>requirement </a:t>
            </a:r>
            <a:r>
              <a:rPr lang="en-US" dirty="0"/>
              <a:t>but met all other graduation requirements. </a:t>
            </a:r>
            <a:r>
              <a:rPr lang="en-US" b="1" dirty="0" smtClean="0">
                <a:solidFill>
                  <a:srgbClr val="C00000"/>
                </a:solidFill>
              </a:rPr>
              <a:t>Admission to college or universities may be considered.</a:t>
            </a:r>
          </a:p>
          <a:p>
            <a:pPr marL="0" indent="0">
              <a:buNone/>
            </a:pPr>
            <a:r>
              <a:rPr lang="en-US" dirty="0" smtClean="0"/>
              <a:t>5</a:t>
            </a:r>
            <a:r>
              <a:rPr lang="en-US" dirty="0"/>
              <a:t>. </a:t>
            </a:r>
            <a:r>
              <a:rPr lang="en-US" dirty="0" smtClean="0"/>
              <a:t>Eliminates the </a:t>
            </a:r>
            <a:r>
              <a:rPr lang="en-US" dirty="0"/>
              <a:t>of Collections of Evidence. </a:t>
            </a:r>
          </a:p>
          <a:p>
            <a:pPr marL="0" indent="0">
              <a:buNone/>
            </a:pPr>
            <a:r>
              <a:rPr lang="en-US" b="1" dirty="0">
                <a:solidFill>
                  <a:srgbClr val="C00000"/>
                </a:solidFill>
              </a:rPr>
              <a:t>6. </a:t>
            </a:r>
            <a:r>
              <a:rPr lang="en-US" b="1" dirty="0" smtClean="0">
                <a:solidFill>
                  <a:srgbClr val="C00000"/>
                </a:solidFill>
              </a:rPr>
              <a:t>Establishes that dual </a:t>
            </a:r>
            <a:r>
              <a:rPr lang="en-US" b="1" dirty="0">
                <a:solidFill>
                  <a:srgbClr val="C00000"/>
                </a:solidFill>
              </a:rPr>
              <a:t>credit courses that earn college credit in math and English </a:t>
            </a:r>
            <a:r>
              <a:rPr lang="en-US" b="1" dirty="0" smtClean="0">
                <a:solidFill>
                  <a:srgbClr val="C00000"/>
                </a:solidFill>
              </a:rPr>
              <a:t>are </a:t>
            </a:r>
            <a:r>
              <a:rPr lang="en-US" b="1" dirty="0">
                <a:solidFill>
                  <a:srgbClr val="C00000"/>
                </a:solidFill>
              </a:rPr>
              <a:t>approved alternatives. </a:t>
            </a:r>
            <a:endParaRPr lang="en-US" b="1" dirty="0" smtClean="0">
              <a:solidFill>
                <a:srgbClr val="C00000"/>
              </a:solidFill>
            </a:endParaRPr>
          </a:p>
          <a:p>
            <a:pPr marL="0" indent="0">
              <a:buNone/>
            </a:pPr>
            <a:r>
              <a:rPr lang="en-US" dirty="0" smtClean="0"/>
              <a:t>7. Provides greater definition to the High School and Beyond Plan.</a:t>
            </a:r>
            <a:endParaRPr lang="en-US" dirty="0"/>
          </a:p>
        </p:txBody>
      </p:sp>
    </p:spTree>
    <p:extLst>
      <p:ext uri="{BB962C8B-B14F-4D97-AF65-F5344CB8AC3E}">
        <p14:creationId xmlns:p14="http://schemas.microsoft.com/office/powerpoint/2010/main" val="1271150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HB 2224: Implications for the Work of the Board</a:t>
            </a:r>
            <a:endParaRPr lang="en-US" sz="3200" b="1" dirty="0"/>
          </a:p>
        </p:txBody>
      </p:sp>
      <p:pic>
        <p:nvPicPr>
          <p:cNvPr id="7" name="Picture 6" descr="(A) The legislature intends to continue the implementation of chapter 22, Laws of 2013, 2nd sp. sess. when the legislature expressed the intent for the state board of education to identify the student performance standard that demonstrates a student's career and college readiness for the eleventh grade consortium-developed assessments."/>
          <p:cNvPicPr>
            <a:picLocks noChangeAspect="1"/>
          </p:cNvPicPr>
          <p:nvPr/>
        </p:nvPicPr>
        <p:blipFill>
          <a:blip r:embed="rId2"/>
          <a:stretch>
            <a:fillRect/>
          </a:stretch>
        </p:blipFill>
        <p:spPr>
          <a:xfrm>
            <a:off x="735855" y="1277982"/>
            <a:ext cx="10210800" cy="1819275"/>
          </a:xfrm>
          <a:prstGeom prst="rect">
            <a:avLst/>
          </a:prstGeom>
        </p:spPr>
      </p:pic>
      <p:sp>
        <p:nvSpPr>
          <p:cNvPr id="12" name="TextBox 11"/>
          <p:cNvSpPr txBox="1"/>
          <p:nvPr/>
        </p:nvSpPr>
        <p:spPr>
          <a:xfrm>
            <a:off x="9240253" y="3097257"/>
            <a:ext cx="1378326" cy="369332"/>
          </a:xfrm>
          <a:prstGeom prst="rect">
            <a:avLst/>
          </a:prstGeom>
          <a:noFill/>
        </p:spPr>
        <p:txBody>
          <a:bodyPr wrap="none" rtlCol="0">
            <a:spAutoFit/>
          </a:bodyPr>
          <a:lstStyle/>
          <a:p>
            <a:r>
              <a:rPr lang="en-US" dirty="0" smtClean="0"/>
              <a:t>P. 16, ln 9-13</a:t>
            </a:r>
            <a:endParaRPr lang="en-US" dirty="0"/>
          </a:p>
        </p:txBody>
      </p:sp>
      <p:sp>
        <p:nvSpPr>
          <p:cNvPr id="11" name="TextBox 10"/>
          <p:cNvSpPr txBox="1"/>
          <p:nvPr/>
        </p:nvSpPr>
        <p:spPr>
          <a:xfrm>
            <a:off x="890337" y="3609474"/>
            <a:ext cx="7406451" cy="461665"/>
          </a:xfrm>
          <a:prstGeom prst="rect">
            <a:avLst/>
          </a:prstGeom>
          <a:noFill/>
        </p:spPr>
        <p:txBody>
          <a:bodyPr wrap="none" rtlCol="0">
            <a:spAutoFit/>
          </a:bodyPr>
          <a:lstStyle/>
          <a:p>
            <a:r>
              <a:rPr lang="en-US" sz="2400" b="1" dirty="0" smtClean="0"/>
              <a:t>EHB 1450, Chapter 22, Laws of 2013, 2</a:t>
            </a:r>
            <a:r>
              <a:rPr lang="en-US" sz="2400" b="1" baseline="30000" dirty="0" smtClean="0"/>
              <a:t>nd</a:t>
            </a:r>
            <a:r>
              <a:rPr lang="en-US" sz="2400" b="1" dirty="0" smtClean="0"/>
              <a:t> Special Session: </a:t>
            </a:r>
            <a:endParaRPr lang="en-US" sz="2400" b="1" dirty="0"/>
          </a:p>
        </p:txBody>
      </p:sp>
      <p:pic>
        <p:nvPicPr>
          <p:cNvPr id="9" name="Picture 8" descr="The legislature further intends that the eleventh grade consortium-developed assessments have two different student performance standards: One for the purposes of high school graduation that will be established by the state board of education, and one that is intended to demonstrate a student's career and college readiness."/>
          <p:cNvPicPr>
            <a:picLocks noChangeAspect="1"/>
          </p:cNvPicPr>
          <p:nvPr/>
        </p:nvPicPr>
        <p:blipFill>
          <a:blip r:embed="rId3"/>
          <a:stretch>
            <a:fillRect/>
          </a:stretch>
        </p:blipFill>
        <p:spPr>
          <a:xfrm>
            <a:off x="669519" y="4121691"/>
            <a:ext cx="10210800" cy="1708573"/>
          </a:xfrm>
          <a:prstGeom prst="rect">
            <a:avLst/>
          </a:prstGeom>
        </p:spPr>
      </p:pic>
      <p:sp>
        <p:nvSpPr>
          <p:cNvPr id="13" name="TextBox 12"/>
          <p:cNvSpPr txBox="1"/>
          <p:nvPr/>
        </p:nvSpPr>
        <p:spPr>
          <a:xfrm>
            <a:off x="9240253" y="5830264"/>
            <a:ext cx="1378326" cy="369332"/>
          </a:xfrm>
          <a:prstGeom prst="rect">
            <a:avLst/>
          </a:prstGeom>
          <a:noFill/>
        </p:spPr>
        <p:txBody>
          <a:bodyPr wrap="none" rtlCol="0">
            <a:spAutoFit/>
          </a:bodyPr>
          <a:lstStyle/>
          <a:p>
            <a:r>
              <a:rPr lang="en-US" dirty="0" smtClean="0"/>
              <a:t>P. 2, ln 13-17</a:t>
            </a:r>
            <a:endParaRPr lang="en-US" dirty="0"/>
          </a:p>
        </p:txBody>
      </p:sp>
      <p:sp>
        <p:nvSpPr>
          <p:cNvPr id="10" name="Curved Right Arrow 9" descr="arrow showing the connection between HB 2224 and EHB 1450"/>
          <p:cNvSpPr/>
          <p:nvPr/>
        </p:nvSpPr>
        <p:spPr>
          <a:xfrm>
            <a:off x="232372" y="1804738"/>
            <a:ext cx="657965" cy="220484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Slide Number Placeholder 2"/>
          <p:cNvSpPr>
            <a:spLocks noGrp="1"/>
          </p:cNvSpPr>
          <p:nvPr>
            <p:ph type="sldNum" sz="quarter" idx="12"/>
          </p:nvPr>
        </p:nvSpPr>
        <p:spPr/>
        <p:txBody>
          <a:bodyPr/>
          <a:lstStyle/>
          <a:p>
            <a:fld id="{27F8F339-C5E8-4E9D-AC4B-5A62A6AD93E3}" type="slidenum">
              <a:rPr lang="en-US" smtClean="0"/>
              <a:pPr/>
              <a:t>6</a:t>
            </a:fld>
            <a:endParaRPr lang="en-US" dirty="0"/>
          </a:p>
        </p:txBody>
      </p:sp>
    </p:spTree>
    <p:extLst>
      <p:ext uri="{BB962C8B-B14F-4D97-AF65-F5344CB8AC3E}">
        <p14:creationId xmlns:p14="http://schemas.microsoft.com/office/powerpoint/2010/main" val="2028409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HB 2224: Implications for the Work of the </a:t>
            </a:r>
            <a:r>
              <a:rPr lang="en-US" sz="3200" b="1" dirty="0" smtClean="0"/>
              <a:t>Board (part 2)</a:t>
            </a:r>
            <a:endParaRPr lang="en-US" sz="3200" b="1" dirty="0"/>
          </a:p>
        </p:txBody>
      </p:sp>
      <p:pic>
        <p:nvPicPr>
          <p:cNvPr id="4" name="Picture 3" descr="Therefore, by December 1, 2018, the state board of education, in consultation with the superintendent of public instruction, must identify and report to the governor and the education and fiscal committees of the legislature on the equivalent student performance standard that a tenth grade student would need to achieve on the state assessments to be on track to be career and college ready at the end of the student's high school experience;"/>
          <p:cNvPicPr>
            <a:picLocks noChangeAspect="1"/>
          </p:cNvPicPr>
          <p:nvPr/>
        </p:nvPicPr>
        <p:blipFill>
          <a:blip r:embed="rId2"/>
          <a:stretch>
            <a:fillRect/>
          </a:stretch>
        </p:blipFill>
        <p:spPr>
          <a:xfrm>
            <a:off x="769531" y="1134773"/>
            <a:ext cx="10010775" cy="2419350"/>
          </a:xfrm>
          <a:prstGeom prst="rect">
            <a:avLst/>
          </a:prstGeom>
        </p:spPr>
      </p:pic>
      <p:pic>
        <p:nvPicPr>
          <p:cNvPr id="5" name="Picture 4" descr="(B) Nothing in this section prohibits the state board of education from identifying a college and career readiness score that is different from the score required for high school graduation purposes;"/>
          <p:cNvPicPr>
            <a:picLocks noChangeAspect="1"/>
          </p:cNvPicPr>
          <p:nvPr/>
        </p:nvPicPr>
        <p:blipFill>
          <a:blip r:embed="rId3"/>
          <a:stretch>
            <a:fillRect/>
          </a:stretch>
        </p:blipFill>
        <p:spPr>
          <a:xfrm>
            <a:off x="769531" y="3554124"/>
            <a:ext cx="10010775" cy="1350510"/>
          </a:xfrm>
          <a:prstGeom prst="rect">
            <a:avLst/>
          </a:prstGeom>
        </p:spPr>
      </p:pic>
      <p:sp>
        <p:nvSpPr>
          <p:cNvPr id="13" name="TextBox 12"/>
          <p:cNvSpPr txBox="1"/>
          <p:nvPr/>
        </p:nvSpPr>
        <p:spPr>
          <a:xfrm>
            <a:off x="9401980" y="5072275"/>
            <a:ext cx="1495346" cy="369332"/>
          </a:xfrm>
          <a:prstGeom prst="rect">
            <a:avLst/>
          </a:prstGeom>
          <a:noFill/>
        </p:spPr>
        <p:txBody>
          <a:bodyPr wrap="none" rtlCol="0">
            <a:spAutoFit/>
          </a:bodyPr>
          <a:lstStyle/>
          <a:p>
            <a:r>
              <a:rPr lang="en-US" dirty="0" smtClean="0"/>
              <a:t>P. 16, ln 14-24</a:t>
            </a:r>
            <a:endParaRPr lang="en-US" dirty="0"/>
          </a:p>
        </p:txBody>
      </p:sp>
      <p:sp>
        <p:nvSpPr>
          <p:cNvPr id="3" name="Slide Number Placeholder 2"/>
          <p:cNvSpPr>
            <a:spLocks noGrp="1"/>
          </p:cNvSpPr>
          <p:nvPr>
            <p:ph type="sldNum" sz="quarter" idx="12"/>
          </p:nvPr>
        </p:nvSpPr>
        <p:spPr/>
        <p:txBody>
          <a:bodyPr/>
          <a:lstStyle/>
          <a:p>
            <a:fld id="{27F8F339-C5E8-4E9D-AC4B-5A62A6AD93E3}" type="slidenum">
              <a:rPr lang="en-US" smtClean="0"/>
              <a:pPr/>
              <a:t>7</a:t>
            </a:fld>
            <a:endParaRPr lang="en-US" dirty="0"/>
          </a:p>
        </p:txBody>
      </p:sp>
    </p:spTree>
    <p:extLst>
      <p:ext uri="{BB962C8B-B14F-4D97-AF65-F5344CB8AC3E}">
        <p14:creationId xmlns:p14="http://schemas.microsoft.com/office/powerpoint/2010/main" val="2029628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HB 2224: Implications for the Work of the </a:t>
            </a:r>
            <a:r>
              <a:rPr lang="en-US" b="1" dirty="0" smtClean="0"/>
              <a:t>Board (part 3)	</a:t>
            </a:r>
            <a:r>
              <a:rPr lang="en-US" b="1" dirty="0"/>
              <a:t/>
            </a:r>
            <a:br>
              <a:rPr lang="en-US" b="1" dirty="0"/>
            </a:br>
            <a:endParaRPr lang="en-US" dirty="0"/>
          </a:p>
        </p:txBody>
      </p:sp>
      <p:sp>
        <p:nvSpPr>
          <p:cNvPr id="6" name="Content Placeholder 5"/>
          <p:cNvSpPr>
            <a:spLocks noGrp="1"/>
          </p:cNvSpPr>
          <p:nvPr>
            <p:ph idx="1"/>
          </p:nvPr>
        </p:nvSpPr>
        <p:spPr/>
        <p:txBody>
          <a:bodyPr/>
          <a:lstStyle/>
          <a:p>
            <a:r>
              <a:rPr lang="en-US" dirty="0"/>
              <a:t>Over the next year, the Board will be working with OSPI to consider how to set a score on the 10</a:t>
            </a:r>
            <a:r>
              <a:rPr lang="en-US" baseline="30000" dirty="0"/>
              <a:t>th</a:t>
            </a:r>
            <a:r>
              <a:rPr lang="en-US" dirty="0"/>
              <a:t> grade administration of the Smarter Balanced tests that shows a student is “on track to be career and college ready”. </a:t>
            </a:r>
          </a:p>
          <a:p>
            <a:r>
              <a:rPr lang="en-US" dirty="0"/>
              <a:t>The Board is also responsible for the scores students need for high school graduation. </a:t>
            </a:r>
          </a:p>
          <a:p>
            <a:pPr lvl="1"/>
            <a:r>
              <a:rPr lang="en-US" dirty="0"/>
              <a:t>In August 2015 the Board set scores for high school graduation on the Smarter Balanced tests. The Board may revisit these scores as more data is available and as the system adjusts to the new standards and assessments.</a:t>
            </a:r>
          </a:p>
          <a:p>
            <a:r>
              <a:rPr lang="en-US" dirty="0"/>
              <a:t>These scores may, or may not, be the same scores. </a:t>
            </a:r>
          </a:p>
          <a:p>
            <a:endParaRPr lang="en-US" dirty="0"/>
          </a:p>
        </p:txBody>
      </p:sp>
      <p:sp>
        <p:nvSpPr>
          <p:cNvPr id="3" name="Slide Number Placeholder 2"/>
          <p:cNvSpPr>
            <a:spLocks noGrp="1"/>
          </p:cNvSpPr>
          <p:nvPr>
            <p:ph type="sldNum" sz="quarter" idx="12"/>
          </p:nvPr>
        </p:nvSpPr>
        <p:spPr/>
        <p:txBody>
          <a:bodyPr/>
          <a:lstStyle/>
          <a:p>
            <a:fld id="{27F8F339-C5E8-4E9D-AC4B-5A62A6AD93E3}" type="slidenum">
              <a:rPr lang="en-US" smtClean="0"/>
              <a:pPr/>
              <a:t>8</a:t>
            </a:fld>
            <a:endParaRPr lang="en-US" dirty="0"/>
          </a:p>
        </p:txBody>
      </p:sp>
    </p:spTree>
    <p:extLst>
      <p:ext uri="{BB962C8B-B14F-4D97-AF65-F5344CB8AC3E}">
        <p14:creationId xmlns:p14="http://schemas.microsoft.com/office/powerpoint/2010/main" val="299982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8" y="284176"/>
            <a:ext cx="9481123" cy="993806"/>
          </a:xfrm>
        </p:spPr>
        <p:txBody>
          <a:bodyPr>
            <a:normAutofit/>
          </a:bodyPr>
          <a:lstStyle/>
          <a:p>
            <a:r>
              <a:rPr lang="en-US" sz="3200" b="1" dirty="0" smtClean="0"/>
              <a:t>The Board’s Position on Setting a Score for Graduation</a:t>
            </a:r>
            <a:endParaRPr lang="en-US" sz="3200" b="1" dirty="0"/>
          </a:p>
        </p:txBody>
      </p:sp>
      <p:sp>
        <p:nvSpPr>
          <p:cNvPr id="3" name="Slide Number Placeholder 2"/>
          <p:cNvSpPr>
            <a:spLocks noGrp="1"/>
          </p:cNvSpPr>
          <p:nvPr>
            <p:ph type="sldNum" sz="quarter" idx="12"/>
          </p:nvPr>
        </p:nvSpPr>
        <p:spPr/>
        <p:txBody>
          <a:bodyPr/>
          <a:lstStyle/>
          <a:p>
            <a:fld id="{27F8F339-C5E8-4E9D-AC4B-5A62A6AD93E3}" type="slidenum">
              <a:rPr lang="en-US" smtClean="0"/>
              <a:pPr/>
              <a:t>9</a:t>
            </a:fld>
            <a:endParaRPr lang="en-US" dirty="0"/>
          </a:p>
        </p:txBody>
      </p:sp>
      <p:sp>
        <p:nvSpPr>
          <p:cNvPr id="4" name="Text Placeholder 3"/>
          <p:cNvSpPr>
            <a:spLocks noGrp="1"/>
          </p:cNvSpPr>
          <p:nvPr>
            <p:ph type="body" sz="quarter" idx="13"/>
          </p:nvPr>
        </p:nvSpPr>
        <p:spPr/>
        <p:txBody>
          <a:bodyPr>
            <a:normAutofit fontScale="92500" lnSpcReduction="10000"/>
          </a:bodyPr>
          <a:lstStyle/>
          <a:p>
            <a:r>
              <a:rPr lang="en-US" dirty="0" smtClean="0">
                <a:hlinkClick r:id="rId3"/>
              </a:rPr>
              <a:t>WAC 180-17-100</a:t>
            </a:r>
            <a:r>
              <a:rPr lang="en-US" dirty="0" smtClean="0"/>
              <a:t> (Adopted March 2014)</a:t>
            </a:r>
          </a:p>
          <a:p>
            <a:pPr marL="0" indent="0">
              <a:buNone/>
            </a:pPr>
            <a:r>
              <a:rPr lang="en-US" dirty="0"/>
              <a:t>The state's graduation requirements should ultimately be aligned to the </a:t>
            </a:r>
            <a:r>
              <a:rPr lang="en-US" dirty="0" smtClean="0"/>
              <a:t>performance levels </a:t>
            </a:r>
            <a:r>
              <a:rPr lang="en-US" dirty="0"/>
              <a:t>associated with career and college readiness. During implementation of </a:t>
            </a:r>
            <a:r>
              <a:rPr lang="en-US" dirty="0" smtClean="0"/>
              <a:t>these standards</a:t>
            </a:r>
            <a:r>
              <a:rPr lang="en-US" dirty="0"/>
              <a:t>, the board recognizes the necessity of a minimum proficiency standard </a:t>
            </a:r>
            <a:r>
              <a:rPr lang="en-US" dirty="0" smtClean="0"/>
              <a:t>for graduation </a:t>
            </a:r>
            <a:r>
              <a:rPr lang="en-US" dirty="0"/>
              <a:t>that reflects a standard approaching full mastery, as both students </a:t>
            </a:r>
            <a:r>
              <a:rPr lang="en-US" dirty="0" smtClean="0"/>
              <a:t>and educators </a:t>
            </a:r>
            <a:r>
              <a:rPr lang="en-US" dirty="0"/>
              <a:t>adapt to the increased rigor of common core and the underlying </a:t>
            </a:r>
            <a:r>
              <a:rPr lang="en-US" dirty="0" smtClean="0"/>
              <a:t>standard </a:t>
            </a:r>
            <a:r>
              <a:rPr lang="en-US" dirty="0"/>
              <a:t>of </a:t>
            </a:r>
            <a:r>
              <a:rPr lang="en-US" dirty="0" smtClean="0"/>
              <a:t>career and </a:t>
            </a:r>
            <a:r>
              <a:rPr lang="en-US" dirty="0"/>
              <a:t>college- readiness for all students</a:t>
            </a:r>
            <a:r>
              <a:rPr lang="en-US" dirty="0" smtClean="0"/>
              <a:t>.</a:t>
            </a:r>
          </a:p>
          <a:p>
            <a:pPr marL="0" indent="0">
              <a:spcAft>
                <a:spcPts val="0"/>
              </a:spcAft>
              <a:buNone/>
            </a:pPr>
            <a:r>
              <a:rPr lang="en-US" dirty="0" smtClean="0">
                <a:hlinkClick r:id="rId4"/>
              </a:rPr>
              <a:t>January 2015 position statement </a:t>
            </a:r>
            <a:r>
              <a:rPr lang="en-US" dirty="0" smtClean="0"/>
              <a:t> describes an “equal impact” approach:</a:t>
            </a:r>
          </a:p>
          <a:p>
            <a:pPr marL="0" indent="0">
              <a:spcAft>
                <a:spcPts val="0"/>
              </a:spcAft>
              <a:buNone/>
            </a:pPr>
            <a:r>
              <a:rPr lang="en-US" dirty="0" smtClean="0"/>
              <a:t>setting initial high school proficiency scores that would impact students in the next few years approximately equally to how students have been impacted by exit exams during the past few years. These initial minimum scores would be re-evaluated over the following years, as new standards are implemented and as more students gain the skills necessary to be SBAC College and Career Ready.</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9415974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BE169">
  <a:themeElements>
    <a:clrScheme name="SBE Palette">
      <a:dk1>
        <a:srgbClr val="2C2C2C"/>
      </a:dk1>
      <a:lt1>
        <a:srgbClr val="FFFFFF"/>
      </a:lt1>
      <a:dk2>
        <a:srgbClr val="594B42"/>
      </a:dk2>
      <a:lt2>
        <a:srgbClr val="F2EFEE"/>
      </a:lt2>
      <a:accent1>
        <a:srgbClr val="8B0000"/>
      </a:accent1>
      <a:accent2>
        <a:srgbClr val="AB998E"/>
      </a:accent2>
      <a:accent3>
        <a:srgbClr val="509E50"/>
      </a:accent3>
      <a:accent4>
        <a:srgbClr val="635478"/>
      </a:accent4>
      <a:accent5>
        <a:srgbClr val="9ED5F4"/>
      </a:accent5>
      <a:accent6>
        <a:srgbClr val="FAD6A0"/>
      </a:accent6>
      <a:hlink>
        <a:srgbClr val="8B0000"/>
      </a:hlink>
      <a:folHlink>
        <a:srgbClr val="6C606A"/>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Career Readiness Transitions Intro" id="{060699BD-203B-4935-BAAF-67730AEA93A0}" vid="{382162FC-1BD5-4FCA-8864-9E909DC84B5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253EE25664584D88132E3766A52222" ma:contentTypeVersion="8" ma:contentTypeDescription="Create a new document." ma:contentTypeScope="" ma:versionID="eeecef091c355384a0faf501a1642a5f">
  <xsd:schema xmlns:xsd="http://www.w3.org/2001/XMLSchema" xmlns:xs="http://www.w3.org/2001/XMLSchema" xmlns:p="http://schemas.microsoft.com/office/2006/metadata/properties" xmlns:ns2="b8527173-d490-43ed-9359-67486ff017bc" xmlns:ns3="30e52729-0d01-4093-bdd8-176be063acd1" targetNamespace="http://schemas.microsoft.com/office/2006/metadata/properties" ma:root="true" ma:fieldsID="b53446fa854e1515e3dd24cf51d2c265" ns2:_="" ns3:_="">
    <xsd:import namespace="b8527173-d490-43ed-9359-67486ff017bc"/>
    <xsd:import namespace="30e52729-0d01-4093-bdd8-176be063acd1"/>
    <xsd:element name="properties">
      <xsd:complexType>
        <xsd:sequence>
          <xsd:element name="documentManagement">
            <xsd:complexType>
              <xsd:all>
                <xsd:element ref="ns2:Assigned_x0020_To0" minOccurs="0"/>
                <xsd:element ref="ns3:SharedWithUsers" minOccurs="0"/>
                <xsd:element ref="ns3:SharingHintHash" minOccurs="0"/>
                <xsd:element ref="ns3:SharedWithDetails" minOccurs="0"/>
                <xsd:element ref="ns3:LastSharedByUser" minOccurs="0"/>
                <xsd:element ref="ns3: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527173-d490-43ed-9359-67486ff017bc" elementFormDefault="qualified">
    <xsd:import namespace="http://schemas.microsoft.com/office/2006/documentManagement/types"/>
    <xsd:import namespace="http://schemas.microsoft.com/office/infopath/2007/PartnerControls"/>
    <xsd:element name="Assigned_x0020_To0" ma:index="8" nillable="true" ma:displayName="Assigned To" ma:list="UserInfo" ma:SearchPeopleOnly="false" ma:SharePointGroup="0" ma:internalName="Assigned_x0020_To0"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0e52729-0d01-4093-bdd8-176be063acd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2" nillable="true" ma:displayName="Sharing Hint Hash" ma:internalName="SharingHintHash" ma:readOnly="true">
      <xsd:simpleType>
        <xsd:restriction base="dms:Text"/>
      </xsd:simpleType>
    </xsd:element>
    <xsd:element name="SharedWithDetails" ma:index="13" nillable="true" ma:displayName="Shared With Details" ma:internalName="SharedWithDetails" ma:readOnly="true">
      <xsd:simpleType>
        <xsd:restriction base="dms:Note">
          <xsd:maxLength value="255"/>
        </xsd:restriction>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element name="LastSharedByTime" ma:index="15"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ssigned_x0020_To0 xmlns="b8527173-d490-43ed-9359-67486ff017bc">
      <UserInfo>
        <DisplayName/>
        <AccountId xsi:nil="true"/>
        <AccountType/>
      </UserInfo>
    </Assigned_x0020_To0>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BC3A54-11F4-4BD3-846E-0EC60CB7E0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527173-d490-43ed-9359-67486ff017bc"/>
    <ds:schemaRef ds:uri="30e52729-0d01-4093-bdd8-176be063ac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EFFDE9-816F-4A75-9677-1C2CD6EA37C4}">
  <ds:schemaRefs>
    <ds:schemaRef ds:uri="http://purl.org/dc/dcmitype/"/>
    <ds:schemaRef ds:uri="http://schemas.microsoft.com/office/infopath/2007/PartnerControls"/>
    <ds:schemaRef ds:uri="b8527173-d490-43ed-9359-67486ff017bc"/>
    <ds:schemaRef ds:uri="http://purl.org/dc/elements/1.1/"/>
    <ds:schemaRef ds:uri="http://schemas.microsoft.com/office/2006/metadata/properties"/>
    <ds:schemaRef ds:uri="30e52729-0d01-4093-bdd8-176be063acd1"/>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F6A02ED-B306-4874-B54D-00A23D21BF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Career Readiness Transitions Intro</Template>
  <TotalTime>656</TotalTime>
  <Words>943</Words>
  <Application>Microsoft Office PowerPoint</Application>
  <PresentationFormat>Widescreen</PresentationFormat>
  <Paragraphs>69</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SBE169</vt:lpstr>
      <vt:lpstr>Three Meeting Arc on Student Transitions</vt:lpstr>
      <vt:lpstr>Panel Discussion</vt:lpstr>
      <vt:lpstr>Quotes about Examining Legislation</vt:lpstr>
      <vt:lpstr>ESHB 2224 Providing Flexibility in High School Graduation Requirements and Supporting Student Success During the Transition to a Federal Every Student Succeeds Act-Compliant Accountability System</vt:lpstr>
      <vt:lpstr>ESHB 2224 Providing Flexibility in High School Graduation Requirements and Supporting Student Success During the Transition to a Federal Every Student Succeeds Act-Compliant Accountability System (cont) </vt:lpstr>
      <vt:lpstr>HB 2224: Implications for the Work of the Board</vt:lpstr>
      <vt:lpstr>HB 2224: Implications for the Work of the Board (part 2)</vt:lpstr>
      <vt:lpstr>HB 2224: Implications for the Work of the Board (part 3)  </vt:lpstr>
      <vt:lpstr>The Board’s Position on Setting a Score for Graduation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Linda Drake</dc:creator>
  <cp:lastModifiedBy>Cindy Jouper</cp:lastModifiedBy>
  <cp:revision>58</cp:revision>
  <dcterms:created xsi:type="dcterms:W3CDTF">2017-01-28T01:05:15Z</dcterms:created>
  <dcterms:modified xsi:type="dcterms:W3CDTF">2020-01-03T22:46:34Z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0x01010056253EE25664584D88132E3766A52222</vt:lpwstr>
  </property>
</Properties>
</file>