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7" r:id="rId5"/>
    <p:sldId id="258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92F8-DD1C-4831-A610-EB40234B7F3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C26B-3C44-4796-8C21-392512E2A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e.wa.gov/documents/BoardMeetings/2014/May/01StrategicPla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SBE Executive Committee Retreat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PSESD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626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7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Dear Members of the State Board of Education: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We, the executive committee, had a retreat.  We did some planning so we could effectively guide the entire Board through a process of change.  Our deliberations led us to the following recommendations:</a:t>
            </a:r>
          </a:p>
          <a:p>
            <a:r>
              <a:rPr lang="en-US" sz="2400" dirty="0" smtClean="0"/>
              <a:t>We would propose the following calendar.</a:t>
            </a:r>
          </a:p>
          <a:p>
            <a:r>
              <a:rPr lang="en-US" sz="2400" dirty="0" smtClean="0"/>
              <a:t>We would propose the following statements about the evolution of SBE’s mission, vision, and goals.</a:t>
            </a:r>
          </a:p>
          <a:p>
            <a:r>
              <a:rPr lang="en-US" sz="2400" dirty="0" smtClean="0"/>
              <a:t>We would propose considering the following items for our 2015 Legislative Priorities.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Here is the broad outline of the planning process we propose for the Fall, including opportunities for public comment in Plan development.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Signed,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Executive Committee Members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269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1449"/>
            <a:ext cx="8229600" cy="1143000"/>
          </a:xfrm>
        </p:spPr>
        <p:txBody>
          <a:bodyPr/>
          <a:lstStyle/>
          <a:p>
            <a:r>
              <a:rPr lang="en-US" dirty="0" smtClean="0"/>
              <a:t>River Ridge Scorpions Win!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419600"/>
            <a:ext cx="4239019" cy="238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95907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4425"/>
            <a:ext cx="2792648" cy="316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399"/>
            <a:ext cx="2054493" cy="27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8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810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Logistics/Updates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Running at about 92%</a:t>
            </a:r>
          </a:p>
          <a:p>
            <a:pPr lvl="1"/>
            <a:r>
              <a:rPr lang="en-US" dirty="0" smtClean="0"/>
              <a:t>Governor to ask for 15% cut drills in 2015-17 due to </a:t>
            </a:r>
            <a:r>
              <a:rPr lang="en-US" i="1" dirty="0" err="1" smtClean="0"/>
              <a:t>McCleary</a:t>
            </a:r>
            <a:r>
              <a:rPr lang="en-US" dirty="0" smtClean="0"/>
              <a:t> structural deficits</a:t>
            </a:r>
          </a:p>
          <a:p>
            <a:pPr lvl="1"/>
            <a:r>
              <a:rPr lang="en-US" dirty="0" smtClean="0"/>
              <a:t>NASBE membership?</a:t>
            </a:r>
          </a:p>
          <a:p>
            <a:r>
              <a:rPr lang="en-US" dirty="0" smtClean="0"/>
              <a:t>Personnel update</a:t>
            </a:r>
          </a:p>
          <a:p>
            <a:pPr lvl="1"/>
            <a:r>
              <a:rPr lang="en-US" dirty="0"/>
              <a:t>Consultant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eviews</a:t>
            </a:r>
          </a:p>
          <a:p>
            <a:r>
              <a:rPr lang="en-US" dirty="0" smtClean="0"/>
              <a:t>Communications audit from CFM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5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Hopes/Fears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Hopes:</a:t>
            </a:r>
          </a:p>
          <a:p>
            <a:pPr lvl="1"/>
            <a:r>
              <a:rPr lang="en-US" sz="2000" dirty="0" smtClean="0"/>
              <a:t>Crisp discussion.  Leave with sense of accomplishment and a clear narrative for the discussion in July.  </a:t>
            </a:r>
          </a:p>
          <a:p>
            <a:pPr lvl="1"/>
            <a:r>
              <a:rPr lang="en-US" sz="2000" dirty="0" smtClean="0"/>
              <a:t>Insights that lead to outside-the-box new policy directions.   What are we truly capable of?</a:t>
            </a:r>
          </a:p>
          <a:p>
            <a:pPr marL="0" indent="0">
              <a:buNone/>
            </a:pPr>
            <a:r>
              <a:rPr lang="en-US" dirty="0" smtClean="0"/>
              <a:t>Fears:</a:t>
            </a:r>
            <a:endParaRPr lang="en-US" dirty="0"/>
          </a:p>
          <a:p>
            <a:pPr lvl="1"/>
            <a:r>
              <a:rPr lang="en-US" sz="2000" dirty="0" smtClean="0"/>
              <a:t>Conversation sprawls due to a desire to cover every little thing.</a:t>
            </a:r>
          </a:p>
          <a:p>
            <a:pPr lvl="1"/>
            <a:r>
              <a:rPr lang="en-US" sz="2000" dirty="0" smtClean="0"/>
              <a:t>We lose track of our goals because the conversation gets sidetracked.</a:t>
            </a:r>
          </a:p>
          <a:p>
            <a:pPr lvl="1"/>
            <a:r>
              <a:rPr lang="en-US" sz="2000" dirty="0" smtClean="0"/>
              <a:t>Leave exhausted, and more uncertain than before.</a:t>
            </a:r>
          </a:p>
          <a:p>
            <a:pPr lvl="1"/>
            <a:r>
              <a:rPr lang="en-US" sz="2000" dirty="0" smtClean="0"/>
              <a:t>Rehash old conversations without any new insights.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5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of Key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recommendation:</a:t>
            </a:r>
          </a:p>
          <a:p>
            <a:pPr lvl="1"/>
            <a:r>
              <a:rPr lang="en-US" dirty="0" smtClean="0"/>
              <a:t>Leadership: nominations in July, election at Retreat</a:t>
            </a:r>
          </a:p>
          <a:p>
            <a:pPr lvl="1"/>
            <a:r>
              <a:rPr lang="en-US" dirty="0" smtClean="0"/>
              <a:t>Legislative priorities: discussion in July, adoption at Retreat</a:t>
            </a:r>
          </a:p>
          <a:p>
            <a:pPr lvl="1"/>
            <a:r>
              <a:rPr lang="en-US" dirty="0" smtClean="0"/>
              <a:t>Strategic Plan: discussion in July, adoption of framework at Retreat (mission/vision, high-level goals).  Final adoption tentative for November.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8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SBE Staff Send Their Regards!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18890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9032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22" y="2895600"/>
            <a:ext cx="273742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Agenda -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McCleary</a:t>
            </a:r>
            <a:r>
              <a:rPr lang="en-US" dirty="0" smtClean="0"/>
              <a:t> response – ample provision but not at the expense of important social services.</a:t>
            </a:r>
          </a:p>
          <a:p>
            <a:r>
              <a:rPr lang="en-US" dirty="0" smtClean="0"/>
              <a:t>Professional development funding framework</a:t>
            </a:r>
          </a:p>
          <a:p>
            <a:pPr lvl="1"/>
            <a:r>
              <a:rPr lang="en-US" dirty="0" smtClean="0"/>
              <a:t>Commensurate limits on waiver days for the purpose of PD.</a:t>
            </a:r>
          </a:p>
          <a:p>
            <a:r>
              <a:rPr lang="en-US" dirty="0" smtClean="0"/>
              <a:t>ESEA Waiver fix – take another run at this?</a:t>
            </a:r>
          </a:p>
          <a:p>
            <a:r>
              <a:rPr lang="en-US" dirty="0" smtClean="0"/>
              <a:t>Testing requirements for the high school diploma (science end-of-course,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strategic plan dashboard:</a:t>
            </a:r>
          </a:p>
          <a:p>
            <a:pPr marL="800100" lvl="2" indent="0">
              <a:buNone/>
            </a:pPr>
            <a:r>
              <a:rPr lang="en-US" sz="1600" dirty="0" smtClean="0">
                <a:hlinkClick r:id="rId2"/>
              </a:rPr>
              <a:t>http://www.sbe.wa.gov/documents/BoardMeetings/2014/May/01StrategicPlan.pdf</a:t>
            </a:r>
            <a:endParaRPr lang="en-US" sz="1600" dirty="0" smtClean="0"/>
          </a:p>
          <a:p>
            <a:r>
              <a:rPr lang="en-US" dirty="0" smtClean="0"/>
              <a:t>See key questions posed in advance memo.</a:t>
            </a:r>
          </a:p>
          <a:p>
            <a:r>
              <a:rPr lang="en-US" dirty="0" smtClean="0"/>
              <a:t>We don’t need to wordsmith the mission and vision statement today, but what thoughts and considerations do you have as you think about the current mission/vision?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8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398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SBE Executive Committee Retreat</vt:lpstr>
      <vt:lpstr>River Ridge Scorpions Win!</vt:lpstr>
      <vt:lpstr>PowerPoint Presentation</vt:lpstr>
      <vt:lpstr>Logistics/Updates</vt:lpstr>
      <vt:lpstr>Hopes/Fears</vt:lpstr>
      <vt:lpstr>Calendar of Key Decisions</vt:lpstr>
      <vt:lpstr>SBE Staff Send Their Regards!</vt:lpstr>
      <vt:lpstr>Legislative Agenda - Options</vt:lpstr>
      <vt:lpstr>SBE Strategic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SBE Executive Committee Retreat</dc:title>
  <dc:creator>Ben Rarick</dc:creator>
  <cp:lastModifiedBy>Sarah Lane</cp:lastModifiedBy>
  <cp:revision>15</cp:revision>
  <dcterms:created xsi:type="dcterms:W3CDTF">2014-06-10T17:37:54Z</dcterms:created>
  <dcterms:modified xsi:type="dcterms:W3CDTF">2014-06-10T20:52:36Z</dcterms:modified>
</cp:coreProperties>
</file>