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sldIdLst>
    <p:sldId id="304" r:id="rId2"/>
    <p:sldId id="315" r:id="rId3"/>
    <p:sldId id="316" r:id="rId4"/>
    <p:sldId id="321" r:id="rId5"/>
    <p:sldId id="313" r:id="rId6"/>
    <p:sldId id="318" r:id="rId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uliman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36" autoAdjust="0"/>
  </p:normalViewPr>
  <p:slideViewPr>
    <p:cSldViewPr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4F7B4FC-D06D-4988-8425-9D7B870D9311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0772DFB-E02C-4FBB-B823-3EDAD0776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C185E-4164-493C-88B0-0F088F5D8A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71798"/>
            <a:ext cx="8833104" cy="3338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486400" cy="4239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09944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920" y="6410848"/>
            <a:ext cx="338328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1352" y="6410848"/>
            <a:ext cx="3584448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172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 panose="05020102010507070707" pitchFamily="18" charset="2"/>
        <a:buChar char="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Rarick, Executive Director</a:t>
            </a:r>
          </a:p>
          <a:p>
            <a:endParaRPr lang="en-US" dirty="0"/>
          </a:p>
          <a:p>
            <a:r>
              <a:rPr lang="en-US" dirty="0" smtClean="0"/>
              <a:t>May </a:t>
            </a:r>
            <a:r>
              <a:rPr lang="en-US" dirty="0" smtClean="0"/>
              <a:t>21,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Index </a:t>
            </a:r>
            <a:r>
              <a:rPr lang="en-US" dirty="0" smtClean="0"/>
              <a:t>Update to </a:t>
            </a:r>
            <a:r>
              <a:rPr lang="en-US" dirty="0" smtClean="0"/>
              <a:t>Learning First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+ Growth = Better Evaluation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65119"/>
            <a:ext cx="5029200" cy="27221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91441" cy="26701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5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51898" cy="63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Priority School Identification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646460"/>
              </p:ext>
            </p:extLst>
          </p:nvPr>
        </p:nvGraphicFramePr>
        <p:xfrm>
          <a:off x="4876801" y="1981200"/>
          <a:ext cx="3124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50401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schools in the b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ottom 5 percent in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reading or math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for 3 years.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15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Continuing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Priority – 25 schools currently implementing Priority Turnaround models.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Achievement Index – 18 schools with the lowest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Composite  (3-Year) Index rating.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42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Floor – 11 schools with a 3-Year average graduation rate &lt; 60 percent.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531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Proficiency Floor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– 61 schools with a 3-Year average reading and math proficiency rate &lt; 40 percent.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2934"/>
                </a:solidFill>
              </a:rPr>
              <a:t>Washington State Board of Education 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8D20-02DC-A54D-9093-41611516987D}" type="slidenum">
              <a:rPr lang="en-US" smtClean="0">
                <a:solidFill>
                  <a:srgbClr val="292934"/>
                </a:solidFill>
              </a:rPr>
              <a:pPr/>
              <a:t>4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292600"/>
            <a:ext cx="1821543" cy="20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Proficiency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810000"/>
            <a:ext cx="1821543" cy="48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Grad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048000"/>
            <a:ext cx="1821543" cy="762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Index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1" y="2209800"/>
            <a:ext cx="1821542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Cont. Priority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2" y="2019300"/>
            <a:ext cx="1821540" cy="19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Other Low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Supports and Recognition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3" y="1527175"/>
            <a:ext cx="73846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Index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7" y="1981200"/>
            <a:ext cx="8535365" cy="41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1672</TotalTime>
  <Words>143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Wingdings 2</vt:lpstr>
      <vt:lpstr>Civic</vt:lpstr>
      <vt:lpstr>Index Update to Learning First Alliance</vt:lpstr>
      <vt:lpstr>Proficiency + Growth = Better Evaluation</vt:lpstr>
      <vt:lpstr>PowerPoint Presentation</vt:lpstr>
      <vt:lpstr>Priority School Identification</vt:lpstr>
      <vt:lpstr>Differentiated Supports and Recognition</vt:lpstr>
      <vt:lpstr>Display of Index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Sarah Lane</dc:creator>
  <cp:lastModifiedBy>Sarah Lane</cp:lastModifiedBy>
  <cp:revision>99</cp:revision>
  <cp:lastPrinted>2014-03-12T22:48:33Z</cp:lastPrinted>
  <dcterms:created xsi:type="dcterms:W3CDTF">2013-09-18T20:20:03Z</dcterms:created>
  <dcterms:modified xsi:type="dcterms:W3CDTF">2014-05-21T15:54:45Z</dcterms:modified>
</cp:coreProperties>
</file>