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sldIdLst>
    <p:sldId id="304" r:id="rId2"/>
    <p:sldId id="306" r:id="rId3"/>
    <p:sldId id="309" r:id="rId4"/>
    <p:sldId id="310" r:id="rId5"/>
    <p:sldId id="311" r:id="rId6"/>
    <p:sldId id="308" r:id="rId7"/>
    <p:sldId id="307" r:id="rId8"/>
    <p:sldId id="317" r:id="rId9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36" autoAdjust="0"/>
  </p:normalViewPr>
  <p:slideViewPr>
    <p:cSldViewPr>
      <p:cViewPr>
        <p:scale>
          <a:sx n="74" d="100"/>
          <a:sy n="74" d="100"/>
        </p:scale>
        <p:origin x="104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Rarick, Executive Director</a:t>
            </a:r>
          </a:p>
          <a:p>
            <a:endParaRPr lang="en-US" dirty="0"/>
          </a:p>
          <a:p>
            <a:r>
              <a:rPr lang="en-US" dirty="0" smtClean="0"/>
              <a:t>May </a:t>
            </a:r>
            <a:r>
              <a:rPr lang="en-US" dirty="0" smtClean="0"/>
              <a:t>22,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905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24 </a:t>
            </a:r>
            <a:r>
              <a:rPr lang="en-US" dirty="0" smtClean="0"/>
              <a:t>Credit </a:t>
            </a:r>
            <a:r>
              <a:rPr lang="en-US" dirty="0"/>
              <a:t>Graduation </a:t>
            </a:r>
            <a:r>
              <a:rPr lang="en-US" dirty="0" smtClean="0"/>
              <a:t>Requirements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Rulemaking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39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176672"/>
            <a:ext cx="4991349" cy="620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87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8600"/>
            <a:ext cx="5876753" cy="610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535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80387"/>
            <a:ext cx="5486400" cy="615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17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026" y="609600"/>
            <a:ext cx="6092699" cy="561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90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0237" y="275668"/>
            <a:ext cx="5191125" cy="610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00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568" y="238290"/>
            <a:ext cx="5224463" cy="614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709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Outreach for Development of Draft Rules</a:t>
            </a:r>
            <a:endParaRPr lang="en-US" sz="2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Made initial outreach to education associations, others in March asking input on rules to SB 6552.</a:t>
            </a:r>
          </a:p>
          <a:p>
            <a:r>
              <a:rPr lang="en-US" dirty="0" smtClean="0"/>
              <a:t>Held two meetings with stakeholder groups in April to review rule drafts, solicit comments and suggestions.</a:t>
            </a:r>
          </a:p>
          <a:p>
            <a:r>
              <a:rPr lang="en-US" dirty="0"/>
              <a:t>M</a:t>
            </a:r>
            <a:r>
              <a:rPr lang="en-US" dirty="0" smtClean="0"/>
              <a:t>et with Office of the Superintendent of Public Instruction staff: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irectors for Math, Science, and the Arts</a:t>
            </a:r>
          </a:p>
          <a:p>
            <a:pPr lvl="1"/>
            <a:r>
              <a:rPr lang="en-US" dirty="0" smtClean="0"/>
              <a:t>Department of Teaching and Learning</a:t>
            </a:r>
          </a:p>
          <a:p>
            <a:pPr lvl="1"/>
            <a:r>
              <a:rPr lang="en-US" dirty="0" smtClean="0"/>
              <a:t>Department of Career and Technical Education</a:t>
            </a:r>
          </a:p>
          <a:p>
            <a:pPr lvl="1"/>
            <a:r>
              <a:rPr lang="en-US" dirty="0" smtClean="0"/>
              <a:t>Apportionment and Financial Services</a:t>
            </a:r>
          </a:p>
        </p:txBody>
      </p:sp>
    </p:spTree>
    <p:extLst>
      <p:ext uri="{BB962C8B-B14F-4D97-AF65-F5344CB8AC3E}">
        <p14:creationId xmlns:p14="http://schemas.microsoft.com/office/powerpoint/2010/main" val="2859856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1678</TotalTime>
  <Words>121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Wingdings 2</vt:lpstr>
      <vt:lpstr>Civic</vt:lpstr>
      <vt:lpstr>  24 Credit Graduation Requirements and Rulemaking Process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Outreach for Development of Draft Rules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101</cp:revision>
  <cp:lastPrinted>2014-03-12T22:48:33Z</cp:lastPrinted>
  <dcterms:created xsi:type="dcterms:W3CDTF">2013-09-18T20:20:03Z</dcterms:created>
  <dcterms:modified xsi:type="dcterms:W3CDTF">2014-05-20T14:49:20Z</dcterms:modified>
</cp:coreProperties>
</file>