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"/>
  </p:notesMasterIdLst>
  <p:sldIdLst>
    <p:sldId id="319" r:id="rId2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uliman" initials="J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8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36" autoAdjust="0"/>
  </p:normalViewPr>
  <p:slideViewPr>
    <p:cSldViewPr>
      <p:cViewPr varScale="1">
        <p:scale>
          <a:sx n="88" d="100"/>
          <a:sy n="88" d="100"/>
        </p:scale>
        <p:origin x="130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B4F7B4FC-D06D-4988-8425-9D7B870D9311}" type="datetimeFigureOut">
              <a:rPr lang="en-US" smtClean="0"/>
              <a:t>5/23/2014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F0772DFB-E02C-4FBB-B823-3EDAD07766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6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71798"/>
            <a:ext cx="8833104" cy="33380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657600"/>
            <a:ext cx="5486400" cy="42394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409944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410848"/>
            <a:ext cx="358140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83920" y="6410848"/>
            <a:ext cx="3383280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1352" y="6410848"/>
            <a:ext cx="3584448" cy="3657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49352" y="6388385"/>
            <a:ext cx="8833104" cy="31721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Washington State Board of Education</a:t>
            </a:r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5EE0E6-99EE-4FE0-8594-1370775B1C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6402778"/>
            <a:ext cx="271841" cy="27184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48640" indent="-274320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 panose="05020102010507070707" pitchFamily="18" charset="2"/>
        <a:buChar char=""/>
        <a:defRPr kumimoji="0"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22960" indent="-228600" algn="l" rtl="0" eaLnBrk="1" latinLnBrk="0" hangingPunct="1">
        <a:spcBef>
          <a:spcPct val="20000"/>
        </a:spcBef>
        <a:buClr>
          <a:schemeClr val="accent6"/>
        </a:buClr>
        <a:buSzPct val="75000"/>
        <a:buFont typeface="Wingdings" panose="05000000000000000000" pitchFamily="2" charset="2"/>
        <a:buChar char="§"/>
        <a:defRPr kumimoji="0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Highest Growth Schools in </a:t>
            </a:r>
            <a:r>
              <a:rPr lang="en-US" dirty="0" smtClean="0"/>
              <a:t>the State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Washington State Board of Education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9684944"/>
              </p:ext>
            </p:extLst>
          </p:nvPr>
        </p:nvGraphicFramePr>
        <p:xfrm>
          <a:off x="421269" y="2062163"/>
          <a:ext cx="8291077" cy="38052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3707"/>
                <a:gridCol w="2634053"/>
                <a:gridCol w="848553"/>
                <a:gridCol w="848553"/>
                <a:gridCol w="848553"/>
                <a:gridCol w="1007658"/>
              </a:tblGrid>
              <a:tr h="278432">
                <a:tc>
                  <a:txBody>
                    <a:bodyPr/>
                    <a:lstStyle/>
                    <a:p>
                      <a:pPr algn="ctr" fontAlgn="b"/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u="none" strike="noStrike">
                          <a:effectLst/>
                        </a:rPr>
                        <a:t>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n-US" sz="1500" u="none" strike="noStrike">
                          <a:effectLst/>
                        </a:rPr>
                        <a:t>3-Year Average MGP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360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District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School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% FRL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Reading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Math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u="none" strike="noStrike" dirty="0">
                          <a:effectLst/>
                        </a:rPr>
                        <a:t>Reading and Math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784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Sumner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Liberty Ridge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58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71.3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77.0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74.2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</a:tr>
              <a:tr h="477312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500" u="none" strike="noStrike">
                          <a:effectLst/>
                        </a:rPr>
                        <a:t>West Valley (Yakima)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Wide Hollow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59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60.7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86.7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73.7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</a:tr>
              <a:tr h="2784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Bainbridge Island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Capt Johnston Blakely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66.7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77.5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72.1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</a:tr>
              <a:tr h="2784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Kent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Martin Sortun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55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70.7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72.8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71.8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</a:tr>
              <a:tr h="2784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Seattle PS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Mercer MS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74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68.3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75.0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71.7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</a:tr>
              <a:tr h="2784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Shoreline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Lake Forest Park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35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65.3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75.7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70.5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</a:tr>
              <a:tr h="2784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Arlington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Kent Prairie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42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68.7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72.3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70.5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</a:tr>
              <a:tr h="2784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Auburn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Gildo Rey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88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66.3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74.3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70.3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</a:tr>
              <a:tr h="2784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Waitsburg SD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Waitsburg HS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22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84.2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56.3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70.3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</a:tr>
              <a:tr h="27843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 dirty="0">
                          <a:effectLst/>
                        </a:rPr>
                        <a:t>Lake Washington SD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500" u="none" strike="noStrike">
                          <a:effectLst/>
                        </a:rPr>
                        <a:t>Discovery School ES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3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66.7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>
                          <a:effectLst/>
                        </a:rPr>
                        <a:t>73.5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u="none" strike="noStrike" dirty="0">
                          <a:effectLst/>
                        </a:rPr>
                        <a:t>70.1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0607" marR="10607" marT="1060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273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1800</TotalTime>
  <Words>119</Words>
  <Application>Microsoft Office PowerPoint</Application>
  <PresentationFormat>On-screen Show (4:3)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Wingdings</vt:lpstr>
      <vt:lpstr>Wingdings 2</vt:lpstr>
      <vt:lpstr>Civic</vt:lpstr>
      <vt:lpstr>Highest Growth Schools in the State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Sarah Lane</dc:creator>
  <cp:lastModifiedBy>Sarah Lane</cp:lastModifiedBy>
  <cp:revision>106</cp:revision>
  <cp:lastPrinted>2014-03-12T22:48:33Z</cp:lastPrinted>
  <dcterms:created xsi:type="dcterms:W3CDTF">2013-09-18T20:20:03Z</dcterms:created>
  <dcterms:modified xsi:type="dcterms:W3CDTF">2014-05-23T23:24:56Z</dcterms:modified>
</cp:coreProperties>
</file>