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the State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684944"/>
              </p:ext>
            </p:extLst>
          </p:nvPr>
        </p:nvGraphicFramePr>
        <p:xfrm>
          <a:off x="421269" y="2062163"/>
          <a:ext cx="8291077" cy="3805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707"/>
                <a:gridCol w="2634053"/>
                <a:gridCol w="848553"/>
                <a:gridCol w="848553"/>
                <a:gridCol w="848553"/>
                <a:gridCol w="1007658"/>
              </a:tblGrid>
              <a:tr h="278432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6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% FRL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Sumner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Liberty 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58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77.0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47731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West Valley (Yakima)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Wide Hollow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59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86.7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Bainbridge Island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Capt Johnston Blakely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72.1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Kent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Martin Sortun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70.7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71.8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Seattle PS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Mercer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75.0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Shoreline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Lake Forest Park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Arlington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Kent Prairie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68.7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Auburn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Gildo Rey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88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Waitsburg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Waitsburg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84.2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56.3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  <a:tr h="2784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Lake Washington SD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>
                          <a:effectLst/>
                        </a:rPr>
                        <a:t>Discovery School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>
                          <a:effectLst/>
                        </a:rPr>
                        <a:t>73.5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70.1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" marR="10607" marT="106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1800</TotalTime>
  <Words>119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the State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106</cp:revision>
  <cp:lastPrinted>2014-03-12T22:48:33Z</cp:lastPrinted>
  <dcterms:created xsi:type="dcterms:W3CDTF">2013-09-18T20:20:03Z</dcterms:created>
  <dcterms:modified xsi:type="dcterms:W3CDTF">2014-05-23T23:24:56Z</dcterms:modified>
</cp:coreProperties>
</file>