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Highest Growth </a:t>
            </a:r>
            <a:r>
              <a:rPr lang="en-US" dirty="0" smtClean="0"/>
              <a:t>Middle Schools </a:t>
            </a:r>
            <a:r>
              <a:rPr lang="en-US" dirty="0" smtClean="0"/>
              <a:t>in </a:t>
            </a:r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09525"/>
              </p:ext>
            </p:extLst>
          </p:nvPr>
        </p:nvGraphicFramePr>
        <p:xfrm>
          <a:off x="449995" y="2052638"/>
          <a:ext cx="8160604" cy="3771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0601"/>
                <a:gridCol w="2592602"/>
                <a:gridCol w="835200"/>
                <a:gridCol w="835200"/>
                <a:gridCol w="835200"/>
                <a:gridCol w="991801"/>
              </a:tblGrid>
              <a:tr h="274050">
                <a:tc>
                  <a:txBody>
                    <a:bodyPr/>
                    <a:lstStyle/>
                    <a:p>
                      <a:pPr algn="ctr" rtl="0" fontAlgn="ctr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ctr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</a:rPr>
                        <a:t>3-Year Average MGP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1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 dirty="0">
                          <a:effectLst/>
                        </a:rPr>
                        <a:t>District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 dirty="0">
                          <a:effectLst/>
                        </a:rPr>
                        <a:t>School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 dirty="0">
                          <a:effectLst/>
                        </a:rPr>
                        <a:t>% FRL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 dirty="0">
                          <a:effectLst/>
                        </a:rPr>
                        <a:t>Reading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 dirty="0">
                          <a:effectLst/>
                        </a:rPr>
                        <a:t>Math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00" u="none" strike="noStrike" dirty="0">
                          <a:effectLst/>
                        </a:rPr>
                        <a:t>Reading and Math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Seattle PS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Mercer MS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74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68.3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75.0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71.7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</a:tr>
              <a:tr h="27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Clover Park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Hudtloff MS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68.2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69.3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68.8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</a:tr>
              <a:tr h="27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Olympia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Jefferson MiS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69.5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66.2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67.8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</a:tr>
              <a:tr h="27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Camas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Liberty MS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27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68.3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66.0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67.2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</a:tr>
              <a:tr h="27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Cascade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Icicle River MS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66.7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64.7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65.7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</a:tr>
              <a:tr h="27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Snoqyalmie Valley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Twin Falls MS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65.0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64.7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64.8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</a:tr>
              <a:tr h="27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Camas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Skyridge MS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16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63.7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65.7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64.7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</a:tr>
              <a:tr h="469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Seattle PS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300" u="none" strike="noStrike">
                          <a:effectLst/>
                        </a:rPr>
                        <a:t>David T. Denny International MS</a:t>
                      </a:r>
                      <a:endParaRPr lang="sv-SE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55.7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73.0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64.3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</a:tr>
              <a:tr h="27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Battle Ground SD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Pleasant Valley MS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42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56.8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68.7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62.8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</a:tr>
              <a:tr h="27405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>
                          <a:effectLst/>
                        </a:rPr>
                        <a:t>Clarkston SD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Lincoln MS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61.3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>
                          <a:effectLst/>
                        </a:rPr>
                        <a:t>62.7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62.0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83" marR="9083" marT="908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1811</TotalTime>
  <Words>113</Words>
  <Application>Microsoft Office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Middle Schools in State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117</cp:revision>
  <cp:lastPrinted>2014-03-12T22:48:33Z</cp:lastPrinted>
  <dcterms:created xsi:type="dcterms:W3CDTF">2013-09-18T20:20:03Z</dcterms:created>
  <dcterms:modified xsi:type="dcterms:W3CDTF">2014-05-23T23:35:31Z</dcterms:modified>
</cp:coreProperties>
</file>