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"/>
  </p:notesMasterIdLst>
  <p:sldIdLst>
    <p:sldId id="319" r:id="rId2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a Suliman" initials="J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87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336" autoAdjust="0"/>
  </p:normalViewPr>
  <p:slideViewPr>
    <p:cSldViewPr>
      <p:cViewPr varScale="1">
        <p:scale>
          <a:sx n="88" d="100"/>
          <a:sy n="88" d="100"/>
        </p:scale>
        <p:origin x="130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B4F7B4FC-D06D-4988-8425-9D7B870D9311}" type="datetimeFigureOut">
              <a:rPr lang="en-US" smtClean="0"/>
              <a:t>5/23/2014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F0772DFB-E02C-4FBB-B823-3EDAD07766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609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71798"/>
            <a:ext cx="8833104" cy="33380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657600"/>
            <a:ext cx="5486400" cy="42394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09944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83920" y="6410848"/>
            <a:ext cx="338328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1352" y="6410848"/>
            <a:ext cx="3584448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49352" y="6388385"/>
            <a:ext cx="8833104" cy="31721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48640" indent="-274320" algn="l" rtl="0" eaLnBrk="1" latinLnBrk="0" hangingPunct="1">
        <a:spcBef>
          <a:spcPct val="20000"/>
        </a:spcBef>
        <a:buClr>
          <a:schemeClr val="accent3"/>
        </a:buClr>
        <a:buSzPct val="70000"/>
        <a:buFont typeface="Wingdings 2" panose="05020102010507070707" pitchFamily="18" charset="2"/>
        <a:buChar char=""/>
        <a:defRPr kumimoji="0" sz="2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22960" indent="-228600" algn="l" rtl="0" eaLnBrk="1" latinLnBrk="0" hangingPunct="1">
        <a:spcBef>
          <a:spcPct val="20000"/>
        </a:spcBef>
        <a:buClr>
          <a:schemeClr val="accent6"/>
        </a:buClr>
        <a:buSzPct val="75000"/>
        <a:buFont typeface="Wingdings" panose="05000000000000000000" pitchFamily="2" charset="2"/>
        <a:buChar char="§"/>
        <a:defRPr kumimoji="0"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Highest Growth </a:t>
            </a:r>
            <a:r>
              <a:rPr lang="en-US" dirty="0" smtClean="0"/>
              <a:t>Middle Schools </a:t>
            </a:r>
            <a:r>
              <a:rPr lang="en-US" dirty="0" smtClean="0"/>
              <a:t>in </a:t>
            </a:r>
            <a:r>
              <a:rPr lang="en-US" dirty="0" smtClean="0"/>
              <a:t>State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Washington State Board of Education</a:t>
            </a:r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09525"/>
              </p:ext>
            </p:extLst>
          </p:nvPr>
        </p:nvGraphicFramePr>
        <p:xfrm>
          <a:off x="449995" y="2052638"/>
          <a:ext cx="8160604" cy="3771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70601"/>
                <a:gridCol w="2592602"/>
                <a:gridCol w="835200"/>
                <a:gridCol w="835200"/>
                <a:gridCol w="835200"/>
                <a:gridCol w="991801"/>
              </a:tblGrid>
              <a:tr h="274050">
                <a:tc>
                  <a:txBody>
                    <a:bodyPr/>
                    <a:lstStyle/>
                    <a:p>
                      <a:pPr algn="ctr" rtl="0" fontAlgn="ctr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ctr"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>
                          <a:effectLst/>
                        </a:rPr>
                        <a:t>3-Year Average MGP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11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 dirty="0">
                          <a:effectLst/>
                        </a:rPr>
                        <a:t>District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 dirty="0">
                          <a:effectLst/>
                        </a:rPr>
                        <a:t>School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 dirty="0">
                          <a:effectLst/>
                        </a:rPr>
                        <a:t>% FRL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 dirty="0">
                          <a:effectLst/>
                        </a:rPr>
                        <a:t>Reading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 dirty="0">
                          <a:effectLst/>
                        </a:rPr>
                        <a:t>Math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 dirty="0">
                          <a:effectLst/>
                        </a:rPr>
                        <a:t>Reading and Math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4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Seattle PS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Mercer MS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74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68.3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75.0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71.7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</a:tr>
              <a:tr h="274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Clover Park SD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Hudtloff MS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66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68.2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69.3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68.8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</a:tr>
              <a:tr h="274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Olympia SD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Jefferson MiS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42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69.5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66.2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67.8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</a:tr>
              <a:tr h="274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Camas SD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Liberty MS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27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68.3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66.0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67.2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</a:tr>
              <a:tr h="274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Cascade SD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Icicle River MS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49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66.7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64.7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65.7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</a:tr>
              <a:tr h="274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Snoqyalmie Valley SD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Twin Falls MS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18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65.0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64.7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64.8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</a:tr>
              <a:tr h="274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Camas SD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Skyridge MS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16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63.7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65.7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64.7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</a:tr>
              <a:tr h="469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Seattle PS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David T. Denny International MS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55.7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73.0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64.3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</a:tr>
              <a:tr h="274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Battle Ground SD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Pleasant Valley MS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42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56.8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68.7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62.8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</a:tr>
              <a:tr h="274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Clarkston SD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Lincoln MS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61.3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62.7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62.0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2737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1811</TotalTime>
  <Words>113</Words>
  <Application>Microsoft Office PowerPoint</Application>
  <PresentationFormat>On-screen Show (4:3)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Wingdings</vt:lpstr>
      <vt:lpstr>Wingdings 2</vt:lpstr>
      <vt:lpstr>Civic</vt:lpstr>
      <vt:lpstr>Highest Growth Middle Schools in State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Sarah Lane</dc:creator>
  <cp:lastModifiedBy>Sarah Lane</cp:lastModifiedBy>
  <cp:revision>117</cp:revision>
  <cp:lastPrinted>2014-03-12T22:48:33Z</cp:lastPrinted>
  <dcterms:created xsi:type="dcterms:W3CDTF">2013-09-18T20:20:03Z</dcterms:created>
  <dcterms:modified xsi:type="dcterms:W3CDTF">2014-05-23T23:35:31Z</dcterms:modified>
</cp:coreProperties>
</file>