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Highest Growth </a:t>
            </a:r>
            <a:r>
              <a:rPr lang="en-US" dirty="0" smtClean="0"/>
              <a:t>High Schools </a:t>
            </a:r>
            <a:r>
              <a:rPr lang="en-US" dirty="0" smtClean="0"/>
              <a:t>in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17738"/>
              </p:ext>
            </p:extLst>
          </p:nvPr>
        </p:nvGraphicFramePr>
        <p:xfrm>
          <a:off x="380999" y="2124075"/>
          <a:ext cx="8382002" cy="3672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6776"/>
                <a:gridCol w="2662938"/>
                <a:gridCol w="857860"/>
                <a:gridCol w="857860"/>
                <a:gridCol w="857860"/>
                <a:gridCol w="1018708"/>
              </a:tblGrid>
              <a:tr h="281485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% 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Reading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Waitsburg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Waitsburg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84.20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Ridgefield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Ridgefield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66.67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Bainbridge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Bainbridge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62.50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66.58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PullmanSD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Pullman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Freeman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Freeman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South Whidbey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South Whidbey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64.92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Vashon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Vashon Island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59.50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63.75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Mercer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Mercer Island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Mukilteo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Mariner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48.70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77.70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  <a:tr h="28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Richland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Hanford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63.00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24" marR="10724" marT="107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1811</TotalTime>
  <Words>109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High Schools in State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118</cp:revision>
  <cp:lastPrinted>2014-03-12T22:48:33Z</cp:lastPrinted>
  <dcterms:created xsi:type="dcterms:W3CDTF">2013-09-18T20:20:03Z</dcterms:created>
  <dcterms:modified xsi:type="dcterms:W3CDTF">2014-05-23T23:36:11Z</dcterms:modified>
</cp:coreProperties>
</file>