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Highest Growth </a:t>
            </a:r>
            <a:r>
              <a:rPr lang="en-US" dirty="0" smtClean="0"/>
              <a:t>Elementary Schools </a:t>
            </a:r>
            <a:r>
              <a:rPr lang="en-US" dirty="0" smtClean="0"/>
              <a:t>in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23749"/>
              </p:ext>
            </p:extLst>
          </p:nvPr>
        </p:nvGraphicFramePr>
        <p:xfrm>
          <a:off x="572149" y="2124072"/>
          <a:ext cx="8114652" cy="3555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8942"/>
                <a:gridCol w="2578003"/>
                <a:gridCol w="830497"/>
                <a:gridCol w="830497"/>
                <a:gridCol w="830497"/>
                <a:gridCol w="986216"/>
              </a:tblGrid>
              <a:tr h="272507"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District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School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% FRL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Sumner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Liberty Ridge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77.0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74.2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West Valley (Yak)SD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Wide Hollow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73.7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Bainbridge Island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Capt Johnston Blakely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72.1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Kent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Martin Sortun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Shoreline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Lake Forest Park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75.7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Arlington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Kent Prairie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Auburn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Gildo Rey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74.3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Lake Washington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Discovery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73.5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Bellingham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Alderwood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73.7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  <a:tr h="27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Tumsater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Black Lake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69.8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1" marR="10381" marT="103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1810</TotalTime>
  <Words>117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Elementary Schools in State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116</cp:revision>
  <cp:lastPrinted>2014-03-12T22:48:33Z</cp:lastPrinted>
  <dcterms:created xsi:type="dcterms:W3CDTF">2013-09-18T20:20:03Z</dcterms:created>
  <dcterms:modified xsi:type="dcterms:W3CDTF">2014-05-23T23:34:44Z</dcterms:modified>
</cp:coreProperties>
</file>