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171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45514"/>
              </p:ext>
            </p:extLst>
          </p:nvPr>
        </p:nvGraphicFramePr>
        <p:xfrm>
          <a:off x="572149" y="2124072"/>
          <a:ext cx="8038450" cy="3522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9607"/>
                <a:gridCol w="2553794"/>
                <a:gridCol w="822698"/>
                <a:gridCol w="822698"/>
                <a:gridCol w="822698"/>
                <a:gridCol w="976955"/>
              </a:tblGrid>
              <a:tr h="269948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7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% 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Reading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Cascade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Icicle River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Wenatchee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Sunnyslope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Ephrata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Ephrata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Wilson Creek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Wilson Creek JSHS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53.3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Tonasket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Tonasket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Chelan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Chelan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44.8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Methow Valley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Methow Valley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Soap Lake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Soap Lake MHS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Bridgeport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Bridgeport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42.7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56.4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  <a:tr h="269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Eastmont 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Cascade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56.3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84" marR="10284" marT="1028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1806</TotalTime>
  <Words>111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171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112</cp:revision>
  <cp:lastPrinted>2014-03-12T22:48:33Z</cp:lastPrinted>
  <dcterms:created xsi:type="dcterms:W3CDTF">2013-09-18T20:20:03Z</dcterms:created>
  <dcterms:modified xsi:type="dcterms:W3CDTF">2014-05-23T23:30:19Z</dcterms:modified>
</cp:coreProperties>
</file>