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09924"/>
              </p:ext>
            </p:extLst>
          </p:nvPr>
        </p:nvGraphicFramePr>
        <p:xfrm>
          <a:off x="398243" y="2124074"/>
          <a:ext cx="8437907" cy="3697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0962"/>
                <a:gridCol w="2680700"/>
                <a:gridCol w="863581"/>
                <a:gridCol w="863581"/>
                <a:gridCol w="863581"/>
                <a:gridCol w="1025502"/>
              </a:tblGrid>
              <a:tr h="283363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0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% FRL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Waitsburg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Waitsburg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Clarkston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Heights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67.7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Richland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Lewis &amp; Clark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Richland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Hanford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Pasco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Ruth Livingston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Clarkston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Lincoln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Pasco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James McGee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Kennewick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Southgate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Clarkston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Charles Francis Adams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  <a:tr h="283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err="1">
                          <a:effectLst/>
                        </a:rPr>
                        <a:t>Aotin-Anatone</a:t>
                      </a:r>
                      <a:r>
                        <a:rPr lang="en-US" sz="1500" u="none" strike="noStrike" dirty="0">
                          <a:effectLst/>
                        </a:rPr>
                        <a:t> SD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Asotin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52.0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60.3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95" marR="10795" marT="1079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1805</TotalTime>
  <Words>109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123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111</cp:revision>
  <cp:lastPrinted>2014-03-12T22:48:33Z</cp:lastPrinted>
  <dcterms:created xsi:type="dcterms:W3CDTF">2013-09-18T20:20:03Z</dcterms:created>
  <dcterms:modified xsi:type="dcterms:W3CDTF">2014-05-23T23:29:23Z</dcterms:modified>
</cp:coreProperties>
</file>