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"/>
  </p:notesMasterIdLst>
  <p:sldIdLst>
    <p:sldId id="319" r:id="rId2"/>
  </p:sldIdLst>
  <p:sldSz cx="9144000" cy="6858000" type="screen4x3"/>
  <p:notesSz cx="69977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a Suliman" initials="J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87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336" autoAdjust="0"/>
  </p:normalViewPr>
  <p:slideViewPr>
    <p:cSldViewPr>
      <p:cViewPr varScale="1">
        <p:scale>
          <a:sx n="88" d="100"/>
          <a:sy n="88" d="100"/>
        </p:scale>
        <p:origin x="130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744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B4F7B4FC-D06D-4988-8425-9D7B870D9311}" type="datetimeFigureOut">
              <a:rPr lang="en-US" smtClean="0"/>
              <a:t>5/23/2014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1" tIns="46516" rIns="93031" bIns="4651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770" y="4409758"/>
            <a:ext cx="5598160" cy="4177665"/>
          </a:xfrm>
          <a:prstGeom prst="rect">
            <a:avLst/>
          </a:prstGeom>
        </p:spPr>
        <p:txBody>
          <a:bodyPr vert="horz" lIns="93031" tIns="46516" rIns="93031" bIns="4651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744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F0772DFB-E02C-4FBB-B823-3EDAD07766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609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71798"/>
            <a:ext cx="8833104" cy="33380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3657600"/>
            <a:ext cx="5486400" cy="42394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6409944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83920" y="6410848"/>
            <a:ext cx="338328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1352" y="6410848"/>
            <a:ext cx="3584448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149352" y="6388385"/>
            <a:ext cx="8833104" cy="31721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48640" indent="-274320" algn="l" rtl="0" eaLnBrk="1" latinLnBrk="0" hangingPunct="1">
        <a:spcBef>
          <a:spcPct val="20000"/>
        </a:spcBef>
        <a:buClr>
          <a:schemeClr val="accent3"/>
        </a:buClr>
        <a:buSzPct val="70000"/>
        <a:buFont typeface="Wingdings 2" panose="05020102010507070707" pitchFamily="18" charset="2"/>
        <a:buChar char=""/>
        <a:defRPr kumimoji="0" sz="2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22960" indent="-228600" algn="l" rtl="0" eaLnBrk="1" latinLnBrk="0" hangingPunct="1">
        <a:spcBef>
          <a:spcPct val="20000"/>
        </a:spcBef>
        <a:buClr>
          <a:schemeClr val="accent6"/>
        </a:buClr>
        <a:buSzPct val="75000"/>
        <a:buFont typeface="Wingdings" panose="05000000000000000000" pitchFamily="2" charset="2"/>
        <a:buChar char="§"/>
        <a:defRPr kumimoji="0"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Highest Growth Schools in </a:t>
            </a:r>
            <a:r>
              <a:rPr lang="en-US" dirty="0" smtClean="0"/>
              <a:t>ESD 121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Washington State Board of Education</a:t>
            </a:r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266294"/>
              </p:ext>
            </p:extLst>
          </p:nvPr>
        </p:nvGraphicFramePr>
        <p:xfrm>
          <a:off x="398243" y="2124074"/>
          <a:ext cx="8288558" cy="36317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03067"/>
                <a:gridCol w="2633252"/>
                <a:gridCol w="848296"/>
                <a:gridCol w="848296"/>
                <a:gridCol w="848296"/>
                <a:gridCol w="1007351"/>
              </a:tblGrid>
              <a:tr h="278347">
                <a:tc>
                  <a:txBody>
                    <a:bodyPr/>
                    <a:lstStyle/>
                    <a:p>
                      <a:pPr algn="ctr" rtl="0" fontAlgn="ctr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ctr"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n-US" sz="1500" u="none" strike="noStrike">
                          <a:effectLst/>
                        </a:rPr>
                        <a:t>3-Year Average MGP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99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District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School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% FRL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Reading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Math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Reading and Math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8347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Sumner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Liberty Ridge ES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71.3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77.0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74.2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</a:tr>
              <a:tr h="278347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Bainbridge Island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Capt Johnston Blakely ES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66.7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77.5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72.1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</a:tr>
              <a:tr h="278347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Kent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Martin Sortun ES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70.7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72.8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71.8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</a:tr>
              <a:tr h="278347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Seattle PS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Mercer MS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74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68.3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75.0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71.7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</a:tr>
              <a:tr h="278347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Shoreline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Lake Forest Park ES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35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65.3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75.7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70.5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</a:tr>
              <a:tr h="278347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Auburn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Gildo Rey ES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88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66.3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74.3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70.3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</a:tr>
              <a:tr h="278347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Lake Washington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Discovery ES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66.7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73.5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70.1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</a:tr>
              <a:tr h="278347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Clover Park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Hudtloff MS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68.2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69.3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68.8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</a:tr>
              <a:tr h="278347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Northshore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Shelton View ES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13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65.3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71.5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68.4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</a:tr>
              <a:tr h="278347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Lake Washington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Rosa Parks ES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4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63.0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72.0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67.5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4" marR="10604" marT="10604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2737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1809</TotalTime>
  <Words>116</Words>
  <Application>Microsoft Office PowerPoint</Application>
  <PresentationFormat>On-screen Show (4:3)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Wingdings</vt:lpstr>
      <vt:lpstr>Wingdings 2</vt:lpstr>
      <vt:lpstr>Civic</vt:lpstr>
      <vt:lpstr>Highest Growth Schools in ESD 121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Sarah Lane</dc:creator>
  <cp:lastModifiedBy>Sarah Lane</cp:lastModifiedBy>
  <cp:revision>115</cp:revision>
  <cp:lastPrinted>2014-03-12T22:48:33Z</cp:lastPrinted>
  <dcterms:created xsi:type="dcterms:W3CDTF">2013-09-18T20:20:03Z</dcterms:created>
  <dcterms:modified xsi:type="dcterms:W3CDTF">2014-05-23T23:33:47Z</dcterms:modified>
</cp:coreProperties>
</file>