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66294"/>
              </p:ext>
            </p:extLst>
          </p:nvPr>
        </p:nvGraphicFramePr>
        <p:xfrm>
          <a:off x="398243" y="2124074"/>
          <a:ext cx="8288558" cy="3631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067"/>
                <a:gridCol w="2633252"/>
                <a:gridCol w="848296"/>
                <a:gridCol w="848296"/>
                <a:gridCol w="848296"/>
                <a:gridCol w="1007351"/>
              </a:tblGrid>
              <a:tr h="278347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School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% FRL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Sumner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Liberty Ridge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77.0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74.2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Bainbridge Island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Capt Johnston Blakely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Kent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Martin Sortun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Seattle PS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Mercer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75.0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Shoreline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Lake Forest Park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Auburn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Gildo Rey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74.3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Lake Washington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Discovery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73.5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Clover Park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Hudtloff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69.3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Northshore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Shelton View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  <a:tr h="27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Lake Washington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Rosa Parks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67.5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4" marR="10604" marT="106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1809</TotalTime>
  <Words>116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115</cp:revision>
  <cp:lastPrinted>2014-03-12T22:48:33Z</cp:lastPrinted>
  <dcterms:created xsi:type="dcterms:W3CDTF">2013-09-18T20:20:03Z</dcterms:created>
  <dcterms:modified xsi:type="dcterms:W3CDTF">2014-05-23T23:33:47Z</dcterms:modified>
</cp:coreProperties>
</file>