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42918"/>
              </p:ext>
            </p:extLst>
          </p:nvPr>
        </p:nvGraphicFramePr>
        <p:xfrm>
          <a:off x="616828" y="2224088"/>
          <a:ext cx="8069973" cy="3264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605"/>
                <a:gridCol w="2563808"/>
                <a:gridCol w="825925"/>
                <a:gridCol w="825925"/>
                <a:gridCol w="825925"/>
                <a:gridCol w="980785"/>
              </a:tblGrid>
              <a:tr h="271006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9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% FRL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North 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Hilder Pearson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South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Mullenix 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Port Townsend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Port Townsend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North 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Kingston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Central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Jackson Park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Central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Central Kitsap JHS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47.3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67.0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Cape Flattery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Neah Bay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53.5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North 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North Kitsap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South Kitsap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East Port Orchard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56.1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24" marR="10324" marT="103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1807</TotalTime>
  <Words>113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114</cp:revision>
  <cp:lastPrinted>2014-03-12T22:48:33Z</cp:lastPrinted>
  <dcterms:created xsi:type="dcterms:W3CDTF">2013-09-18T20:20:03Z</dcterms:created>
  <dcterms:modified xsi:type="dcterms:W3CDTF">2014-05-23T23:31:49Z</dcterms:modified>
</cp:coreProperties>
</file>