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3"/>
  </p:notesMasterIdLst>
  <p:sldIdLst>
    <p:sldId id="319" r:id="rId2"/>
  </p:sldIdLst>
  <p:sldSz cx="9144000" cy="6858000" type="screen4x3"/>
  <p:notesSz cx="69977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lia Suliman" initials="J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87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336" autoAdjust="0"/>
  </p:normalViewPr>
  <p:slideViewPr>
    <p:cSldViewPr>
      <p:cViewPr varScale="1">
        <p:scale>
          <a:sx n="88" d="100"/>
          <a:sy n="88" d="100"/>
        </p:scale>
        <p:origin x="1306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744" y="0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r">
              <a:defRPr sz="1200"/>
            </a:lvl1pPr>
          </a:lstStyle>
          <a:p>
            <a:fld id="{B4F7B4FC-D06D-4988-8425-9D7B870D9311}" type="datetimeFigureOut">
              <a:rPr lang="en-US" smtClean="0"/>
              <a:t>5/23/2014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31" tIns="46516" rIns="93031" bIns="4651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9770" y="4409758"/>
            <a:ext cx="5598160" cy="4177665"/>
          </a:xfrm>
          <a:prstGeom prst="rect">
            <a:avLst/>
          </a:prstGeom>
        </p:spPr>
        <p:txBody>
          <a:bodyPr vert="horz" lIns="93031" tIns="46516" rIns="93031" bIns="4651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744" y="8817904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r">
              <a:defRPr sz="1200"/>
            </a:lvl1pPr>
          </a:lstStyle>
          <a:p>
            <a:fld id="{F0772DFB-E02C-4FBB-B823-3EDAD07766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609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71798"/>
            <a:ext cx="8833104" cy="33380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3657600"/>
            <a:ext cx="5486400" cy="423949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914400" y="6409944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pic>
        <p:nvPicPr>
          <p:cNvPr id="28" name="Picture 2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83920" y="6410848"/>
            <a:ext cx="338328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1352" y="6410848"/>
            <a:ext cx="3584448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pic>
        <p:nvPicPr>
          <p:cNvPr id="23" name="Picture 2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149352" y="6388385"/>
            <a:ext cx="8833104" cy="31721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48640" indent="-274320" algn="l" rtl="0" eaLnBrk="1" latinLnBrk="0" hangingPunct="1">
        <a:spcBef>
          <a:spcPct val="20000"/>
        </a:spcBef>
        <a:buClr>
          <a:schemeClr val="accent3"/>
        </a:buClr>
        <a:buSzPct val="70000"/>
        <a:buFont typeface="Wingdings 2" panose="05020102010507070707" pitchFamily="18" charset="2"/>
        <a:buChar char=""/>
        <a:defRPr kumimoji="0" sz="22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22960" indent="-228600" algn="l" rtl="0" eaLnBrk="1" latinLnBrk="0" hangingPunct="1">
        <a:spcBef>
          <a:spcPct val="20000"/>
        </a:spcBef>
        <a:buClr>
          <a:schemeClr val="accent6"/>
        </a:buClr>
        <a:buSzPct val="75000"/>
        <a:buFont typeface="Wingdings" panose="05000000000000000000" pitchFamily="2" charset="2"/>
        <a:buChar char="§"/>
        <a:defRPr kumimoji="0"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Highest Growth Schools in </a:t>
            </a:r>
            <a:r>
              <a:rPr lang="en-US" dirty="0" smtClean="0"/>
              <a:t>ESD 114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Washington State Board of Education</a:t>
            </a:r>
            <a:endParaRPr lang="en-US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8842918"/>
              </p:ext>
            </p:extLst>
          </p:nvPr>
        </p:nvGraphicFramePr>
        <p:xfrm>
          <a:off x="616828" y="2224088"/>
          <a:ext cx="8069973" cy="32649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47605"/>
                <a:gridCol w="2563808"/>
                <a:gridCol w="825925"/>
                <a:gridCol w="825925"/>
                <a:gridCol w="825925"/>
                <a:gridCol w="980785"/>
              </a:tblGrid>
              <a:tr h="271006">
                <a:tc>
                  <a:txBody>
                    <a:bodyPr/>
                    <a:lstStyle/>
                    <a:p>
                      <a:pPr algn="ctr" rtl="0" fontAlgn="ctr"/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24" marR="10324" marT="1032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24" marR="10324" marT="1032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24" marR="10324" marT="10324" marB="0" anchor="ctr"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en-US" sz="1500" u="none" strike="noStrike">
                          <a:effectLst/>
                        </a:rPr>
                        <a:t>3-Year Average MGP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24" marR="10324" marT="1032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5491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 dirty="0">
                          <a:effectLst/>
                        </a:rPr>
                        <a:t>District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24" marR="10324" marT="10324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 dirty="0">
                          <a:effectLst/>
                        </a:rPr>
                        <a:t>School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24" marR="10324" marT="10324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 dirty="0">
                          <a:effectLst/>
                        </a:rPr>
                        <a:t>% FRL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24" marR="10324" marT="10324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 dirty="0">
                          <a:effectLst/>
                        </a:rPr>
                        <a:t>Reading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24" marR="10324" marT="10324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 dirty="0">
                          <a:effectLst/>
                        </a:rPr>
                        <a:t>Math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24" marR="10324" marT="10324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 dirty="0">
                          <a:effectLst/>
                        </a:rPr>
                        <a:t>Reading and Math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24" marR="10324" marT="10324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71006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North  Kitsap SD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24" marR="10324" marT="103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Hilder Pearson ES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24" marR="10324" marT="103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40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24" marR="10324" marT="103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66.2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24" marR="10324" marT="103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62.3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24" marR="10324" marT="103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64.3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24" marR="10324" marT="10324" marB="0" anchor="b"/>
                </a:tc>
              </a:tr>
              <a:tr h="271006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South Kitsap SD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24" marR="10324" marT="103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Mullenix Ridge ES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24" marR="10324" marT="103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28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24" marR="10324" marT="103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59.0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24" marR="10324" marT="103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59.7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24" marR="10324" marT="103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59.3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24" marR="10324" marT="10324" marB="0" anchor="b"/>
                </a:tc>
              </a:tr>
              <a:tr h="271006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Port Townsend SD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24" marR="10324" marT="103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Port Townsend HS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24" marR="10324" marT="103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37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24" marR="10324" marT="103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64.0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24" marR="10324" marT="103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53.0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24" marR="10324" marT="103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58.5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24" marR="10324" marT="10324" marB="0" anchor="b"/>
                </a:tc>
              </a:tr>
              <a:tr h="271006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North  Kitsap SD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24" marR="10324" marT="103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Kingston HS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24" marR="10324" marT="103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32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24" marR="10324" marT="103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54.8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24" marR="10324" marT="103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61.0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24" marR="10324" marT="103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57.9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24" marR="10324" marT="10324" marB="0" anchor="b"/>
                </a:tc>
              </a:tr>
              <a:tr h="271006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Central Kitsap SD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24" marR="10324" marT="103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Jackson Park ES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24" marR="10324" marT="103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51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24" marR="10324" marT="103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57.5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24" marR="10324" marT="103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57.3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24" marR="10324" marT="103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57.4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24" marR="10324" marT="10324" marB="0" anchor="b"/>
                </a:tc>
              </a:tr>
              <a:tr h="271006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Central Kitsap SD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24" marR="10324" marT="103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Central Kitsap JHS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24" marR="10324" marT="103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29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24" marR="10324" marT="103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47.3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24" marR="10324" marT="103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67.0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24" marR="10324" marT="103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57.2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24" marR="10324" marT="10324" marB="0" anchor="b"/>
                </a:tc>
              </a:tr>
              <a:tr h="271006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Cape Flattery SD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24" marR="10324" marT="103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Neah Bay ES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24" marR="10324" marT="103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65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24" marR="10324" marT="103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53.5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24" marR="10324" marT="103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60.0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24" marR="10324" marT="103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56.8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24" marR="10324" marT="10324" marB="0" anchor="b"/>
                </a:tc>
              </a:tr>
              <a:tr h="271006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North  Kitsap SD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24" marR="10324" marT="103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North Kitsap HS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24" marR="10324" marT="103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25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24" marR="10324" marT="103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58.3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24" marR="10324" marT="103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54.7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24" marR="10324" marT="103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56.5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24" marR="10324" marT="10324" marB="0" anchor="b"/>
                </a:tc>
              </a:tr>
              <a:tr h="271006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South Kitsap SD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24" marR="10324" marT="103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East Port Orchard ES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24" marR="10324" marT="103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57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24" marR="10324" marT="103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54.7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24" marR="10324" marT="103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57.5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24" marR="10324" marT="103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 dirty="0">
                          <a:effectLst/>
                        </a:rPr>
                        <a:t>56.1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24" marR="10324" marT="10324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82737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1807</TotalTime>
  <Words>113</Words>
  <Application>Microsoft Office PowerPoint</Application>
  <PresentationFormat>On-screen Show (4:3)</PresentationFormat>
  <Paragraphs>63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Wingdings</vt:lpstr>
      <vt:lpstr>Wingdings 2</vt:lpstr>
      <vt:lpstr>Civic</vt:lpstr>
      <vt:lpstr>Highest Growth Schools in ESD 114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Sarah Lane</dc:creator>
  <cp:lastModifiedBy>Sarah Lane</cp:lastModifiedBy>
  <cp:revision>114</cp:revision>
  <cp:lastPrinted>2014-03-12T22:48:33Z</cp:lastPrinted>
  <dcterms:created xsi:type="dcterms:W3CDTF">2013-09-18T20:20:03Z</dcterms:created>
  <dcterms:modified xsi:type="dcterms:W3CDTF">2014-05-23T23:31:49Z</dcterms:modified>
</cp:coreProperties>
</file>