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40123"/>
              </p:ext>
            </p:extLst>
          </p:nvPr>
        </p:nvGraphicFramePr>
        <p:xfrm>
          <a:off x="446426" y="2328863"/>
          <a:ext cx="8164173" cy="3015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1506"/>
                <a:gridCol w="2593735"/>
                <a:gridCol w="835566"/>
                <a:gridCol w="835566"/>
                <a:gridCol w="835566"/>
                <a:gridCol w="992234"/>
              </a:tblGrid>
              <a:tr h="274170"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</a:rPr>
                        <a:t>3-Year Average MGP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District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School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% FRL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Reading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>
                          <a:effectLst/>
                        </a:rPr>
                        <a:t>Reading and 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Tumwater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Black Lake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74.7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69.8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Tumwater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East Olympia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70.2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Olympia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Jefferson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69.5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67.8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Toledo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Toledo HS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46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55.3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70.3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North Beach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Pacific Beach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78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50.8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74.3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South Bend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South Bend Comp. HS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57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52.5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70.8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61.7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Olympia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Boston Harbor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17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60.3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63.0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61.7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  <a:tr h="274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Tumwater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Michael T Simmons 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38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54.3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59.4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8" marR="9088" marT="908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1803</TotalTime>
  <Words>98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113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109</cp:revision>
  <cp:lastPrinted>2014-03-12T22:48:33Z</cp:lastPrinted>
  <dcterms:created xsi:type="dcterms:W3CDTF">2013-09-18T20:20:03Z</dcterms:created>
  <dcterms:modified xsi:type="dcterms:W3CDTF">2014-05-23T23:27:42Z</dcterms:modified>
</cp:coreProperties>
</file>