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319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88" d="100"/>
          <a:sy n="88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Growth Schools in </a:t>
            </a:r>
            <a:r>
              <a:rPr lang="en-US" dirty="0" smtClean="0"/>
              <a:t>ESD 112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588468"/>
              </p:ext>
            </p:extLst>
          </p:nvPr>
        </p:nvGraphicFramePr>
        <p:xfrm>
          <a:off x="464207" y="2324100"/>
          <a:ext cx="8112886" cy="3009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8493"/>
                <a:gridCol w="2577441"/>
                <a:gridCol w="830317"/>
                <a:gridCol w="830317"/>
                <a:gridCol w="830317"/>
                <a:gridCol w="986001"/>
              </a:tblGrid>
              <a:tr h="272448"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500" u="none" strike="noStrike">
                          <a:effectLst/>
                        </a:rPr>
                        <a:t>3-Year Average MGP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78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District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School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% FRL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Reading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Math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Reading and 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24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Camas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Liberty MS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68.3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66.0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67.2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</a:tr>
              <a:tr h="2724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Ridgefield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Ridgefield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61.0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72.3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</a:tr>
              <a:tr h="2724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Wishram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Wishram K-12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99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63.2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67.5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65.3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</a:tr>
              <a:tr h="2724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Camas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Skyridge MS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63.7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65.7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64.7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</a:tr>
              <a:tr h="2724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Ridgefield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South Ridge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64.7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62.0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63.3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</a:tr>
              <a:tr h="2724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Battle Ground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Pleasant Valley MS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42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56.8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68.7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62.8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</a:tr>
              <a:tr h="2724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White Salmon Valley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Columbia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42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66.2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57.2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61.7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</a:tr>
              <a:tr h="2724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Green Mountain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Green Mountain K-8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46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50.5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>
                          <a:effectLst/>
                        </a:rPr>
                        <a:t>72.7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u="none" strike="noStrike" dirty="0">
                          <a:effectLst/>
                        </a:rPr>
                        <a:t>61.6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79" marR="10379" marT="1037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3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1804</TotalTime>
  <Words>86</Words>
  <Application>Microsoft Office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Highest Growth Schools in ESD 112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110</cp:revision>
  <cp:lastPrinted>2014-03-12T22:48:33Z</cp:lastPrinted>
  <dcterms:created xsi:type="dcterms:W3CDTF">2013-09-18T20:20:03Z</dcterms:created>
  <dcterms:modified xsi:type="dcterms:W3CDTF">2014-05-23T23:28:30Z</dcterms:modified>
</cp:coreProperties>
</file>