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"/>
  </p:notesMasterIdLst>
  <p:sldIdLst>
    <p:sldId id="319" r:id="rId2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uliman" initials="J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8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36" autoAdjust="0"/>
  </p:normalViewPr>
  <p:slideViewPr>
    <p:cSldViewPr>
      <p:cViewPr varScale="1">
        <p:scale>
          <a:sx n="88" d="100"/>
          <a:sy n="88" d="100"/>
        </p:scale>
        <p:origin x="130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B4F7B4FC-D06D-4988-8425-9D7B870D9311}" type="datetimeFigureOut">
              <a:rPr lang="en-US" smtClean="0"/>
              <a:t>5/23/2014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F0772DFB-E02C-4FBB-B823-3EDAD0776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0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71798"/>
            <a:ext cx="8833104" cy="33380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657600"/>
            <a:ext cx="5486400" cy="42394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9944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83920" y="6410848"/>
            <a:ext cx="338328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1352" y="6410848"/>
            <a:ext cx="3584448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9352" y="6388385"/>
            <a:ext cx="8833104" cy="3172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-274320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 panose="05020102010507070707" pitchFamily="18" charset="2"/>
        <a:buChar char=""/>
        <a:defRPr kumimoji="0"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6"/>
        </a:buClr>
        <a:buSzPct val="75000"/>
        <a:buFont typeface="Wingdings" panose="05000000000000000000" pitchFamily="2" charset="2"/>
        <a:buChar char="§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Highest Growth Schools in </a:t>
            </a:r>
            <a:r>
              <a:rPr lang="en-US" dirty="0" smtClean="0"/>
              <a:t>ESD 105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724210"/>
              </p:ext>
            </p:extLst>
          </p:nvPr>
        </p:nvGraphicFramePr>
        <p:xfrm>
          <a:off x="382954" y="2128837"/>
          <a:ext cx="8303846" cy="36251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6946"/>
                <a:gridCol w="2638108"/>
                <a:gridCol w="849861"/>
                <a:gridCol w="849861"/>
                <a:gridCol w="849861"/>
                <a:gridCol w="1009209"/>
              </a:tblGrid>
              <a:tr h="278860">
                <a:tc>
                  <a:txBody>
                    <a:bodyPr/>
                    <a:lstStyle/>
                    <a:p>
                      <a:pPr algn="ctr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3-Year Average MGP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77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District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School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% FRL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Reading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Math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Reading and Math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8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West Valley (Yak)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Wide Hollow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60.7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86.7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73.7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</a:tr>
              <a:tr h="278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Union Gap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Union Gap K-8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63.0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64.3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63.7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</a:tr>
              <a:tr h="278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Grandview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Grandview MS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55.3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67.3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61.3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</a:tr>
              <a:tr h="278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Easton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Easton K-12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59.8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62.8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61.3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</a:tr>
              <a:tr h="278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Yakima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Adams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97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48.0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69.7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58.8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</a:tr>
              <a:tr h="278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Sunnyside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Washington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80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48.0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69.7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58.8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</a:tr>
              <a:tr h="278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Selah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Selah JHS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42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55.7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60.0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57.8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</a:tr>
              <a:tr h="278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Ellensburg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Ellensburg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31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57.7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56.7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57.2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</a:tr>
              <a:tr h="278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West Valley (Yak)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Summitview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55.5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58.3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56.9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</a:tr>
              <a:tr h="278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West Valley (Yak)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Apple Valley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35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57.5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56.3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56.9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23" marR="10623" marT="1062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273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1802</TotalTime>
  <Words>119</Words>
  <Application>Microsoft Office PowerPoint</Application>
  <PresentationFormat>On-screen Show (4:3)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Wingdings</vt:lpstr>
      <vt:lpstr>Wingdings 2</vt:lpstr>
      <vt:lpstr>Civic</vt:lpstr>
      <vt:lpstr>Highest Growth Schools in ESD 105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Sarah Lane</dc:creator>
  <cp:lastModifiedBy>Sarah Lane</cp:lastModifiedBy>
  <cp:revision>108</cp:revision>
  <cp:lastPrinted>2014-03-12T22:48:33Z</cp:lastPrinted>
  <dcterms:created xsi:type="dcterms:W3CDTF">2013-09-18T20:20:03Z</dcterms:created>
  <dcterms:modified xsi:type="dcterms:W3CDTF">2014-05-23T23:26:53Z</dcterms:modified>
</cp:coreProperties>
</file>