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105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4210"/>
              </p:ext>
            </p:extLst>
          </p:nvPr>
        </p:nvGraphicFramePr>
        <p:xfrm>
          <a:off x="382954" y="2128837"/>
          <a:ext cx="8303846" cy="3625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946"/>
                <a:gridCol w="2638108"/>
                <a:gridCol w="849861"/>
                <a:gridCol w="849861"/>
                <a:gridCol w="849861"/>
                <a:gridCol w="1009209"/>
              </a:tblGrid>
              <a:tr h="278860"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District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School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% 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Reading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Math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West Valley (Yak)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Wide Hollow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Union Gap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Union Gap K-8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Grandview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Grandview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67.3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Easton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Easton K-12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Yakima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Adams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97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48.0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Sunnyside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Washington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48.0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Selah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Selah JHS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Ellensburg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Ellensburg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West Valley (Yak)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Summitview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  <a:tr h="278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West Valley (Yak)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Apple Valley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56.9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23" marR="10623" marT="106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1802</TotalTime>
  <Words>119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105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108</cp:revision>
  <cp:lastPrinted>2014-03-12T22:48:33Z</cp:lastPrinted>
  <dcterms:created xsi:type="dcterms:W3CDTF">2013-09-18T20:20:03Z</dcterms:created>
  <dcterms:modified xsi:type="dcterms:W3CDTF">2014-05-23T23:26:53Z</dcterms:modified>
</cp:coreProperties>
</file>