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ESD 101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785864"/>
              </p:ext>
            </p:extLst>
          </p:nvPr>
        </p:nvGraphicFramePr>
        <p:xfrm>
          <a:off x="412044" y="2228850"/>
          <a:ext cx="8272624" cy="3333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9024"/>
                <a:gridCol w="2628190"/>
                <a:gridCol w="846665"/>
                <a:gridCol w="846665"/>
                <a:gridCol w="846665"/>
                <a:gridCol w="1005415"/>
              </a:tblGrid>
              <a:tr h="277813"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56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District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School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%FRL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Reading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Math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Pullman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Pullman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69.2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</a:tr>
              <a:tr h="277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FREEMAN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Freeman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</a:tr>
              <a:tr h="277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Central Valley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Chester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62.3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</a:tr>
              <a:tr h="277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West Valley (Spk)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Seth Woodard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64.1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</a:tr>
              <a:tr h="277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Spokane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Woodridge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</a:tr>
              <a:tr h="277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Spokane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Wilson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63.5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</a:tr>
              <a:tr h="277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Chewelah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Gess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54.7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</a:tr>
              <a:tr h="277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Spokane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Sacajawea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55.3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61.0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</a:tr>
              <a:tr h="27781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Pullman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Franklin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60.5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583" marR="10583" marT="1058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1801</TotalTime>
  <Words>101</Words>
  <Application>Microsoft Office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ESD 101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107</cp:revision>
  <cp:lastPrinted>2014-03-12T22:48:33Z</cp:lastPrinted>
  <dcterms:created xsi:type="dcterms:W3CDTF">2013-09-18T20:20:03Z</dcterms:created>
  <dcterms:modified xsi:type="dcterms:W3CDTF">2014-05-23T23:25:53Z</dcterms:modified>
</cp:coreProperties>
</file>