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304" r:id="rId2"/>
    <p:sldId id="306" r:id="rId3"/>
    <p:sldId id="309" r:id="rId4"/>
    <p:sldId id="310" r:id="rId5"/>
    <p:sldId id="311" r:id="rId6"/>
    <p:sldId id="308" r:id="rId7"/>
    <p:sldId id="307" r:id="rId8"/>
    <p:sldId id="317" r:id="rId9"/>
    <p:sldId id="305" r:id="rId10"/>
    <p:sldId id="315" r:id="rId11"/>
    <p:sldId id="316" r:id="rId12"/>
    <p:sldId id="319" r:id="rId13"/>
    <p:sldId id="321" r:id="rId14"/>
    <p:sldId id="313" r:id="rId15"/>
    <p:sldId id="318" r:id="rId16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Suliman" initials="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8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36" autoAdjust="0"/>
  </p:normalViewPr>
  <p:slideViewPr>
    <p:cSldViewPr>
      <p:cViewPr varScale="1">
        <p:scale>
          <a:sx n="124" d="100"/>
          <a:sy n="12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B4F7B4FC-D06D-4988-8425-9D7B870D9311}" type="datetimeFigureOut">
              <a:rPr lang="en-US" smtClean="0"/>
              <a:t>5/1/2014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F0772DFB-E02C-4FBB-B823-3EDAD0776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C185E-4164-493C-88B0-0F088F5D8A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2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71798"/>
            <a:ext cx="8833104" cy="33380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57600"/>
            <a:ext cx="5486400" cy="42394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09944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920" y="6410848"/>
            <a:ext cx="338328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1352" y="6410848"/>
            <a:ext cx="3584448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352" y="6388385"/>
            <a:ext cx="8833104" cy="3172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74320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 panose="05020102010507070707" pitchFamily="18" charset="2"/>
        <a:buChar char="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6"/>
        </a:buClr>
        <a:buSzPct val="75000"/>
        <a:buFont typeface="Wingdings" panose="05000000000000000000" pitchFamily="2" charset="2"/>
        <a:buChar char="§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Rarick, Executive Director</a:t>
            </a:r>
          </a:p>
          <a:p>
            <a:endParaRPr lang="en-US" dirty="0"/>
          </a:p>
          <a:p>
            <a:r>
              <a:rPr lang="en-US" dirty="0" smtClean="0"/>
              <a:t>May 1, 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to the Association of Washington School Principals Board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Proficiency + Growth = Better Evaluation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65119"/>
            <a:ext cx="5029200" cy="272217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991441" cy="26701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5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51898" cy="631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05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Growth Schools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80243630"/>
              </p:ext>
            </p:extLst>
          </p:nvPr>
        </p:nvGraphicFramePr>
        <p:xfrm>
          <a:off x="1371600" y="2438400"/>
          <a:ext cx="6476999" cy="2672715"/>
        </p:xfrm>
        <a:graphic>
          <a:graphicData uri="http://schemas.openxmlformats.org/drawingml/2006/table">
            <a:tbl>
              <a:tblPr/>
              <a:tblGrid>
                <a:gridCol w="1523999"/>
                <a:gridCol w="1524000"/>
                <a:gridCol w="697249"/>
                <a:gridCol w="902951"/>
                <a:gridCol w="838200"/>
                <a:gridCol w="990600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3-Year Average MGP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6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Reading and Math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SUMNER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Liberty Ridge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VLY (YAKIMA)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Wide Hollow 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SEATTLE 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CLOVER PARK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Hudtloff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WAITSBURG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Waitsburg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RIDGEFIELD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Ridgefield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27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Priority School </a:t>
            </a:r>
            <a:r>
              <a:rPr lang="en-US" dirty="0" smtClean="0"/>
              <a:t>Identification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646460"/>
              </p:ext>
            </p:extLst>
          </p:nvPr>
        </p:nvGraphicFramePr>
        <p:xfrm>
          <a:off x="4876801" y="1981200"/>
          <a:ext cx="31242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</a:tblGrid>
              <a:tr h="504012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schools in the b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ottom 5 percent in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reading or math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for 3 years.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154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Continuing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Priority – 25 schools currently implementing Priority Turnaround models.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Achievement Index – 18 schools with the lowest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Composite  (3-Year) Index rating.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042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Graduation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Floor – 11 schools with a 3-Year average graduation rate &lt; 60 percent.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531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Proficiency Floor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– 61 schools with a 3-Year average reading and math proficiency rate &lt; 40 percent.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2934"/>
                </a:solidFill>
              </a:rPr>
              <a:t>Washington State Board of Education 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8D20-02DC-A54D-9093-41611516987D}" type="slidenum">
              <a:rPr lang="en-US" smtClean="0">
                <a:solidFill>
                  <a:srgbClr val="292934"/>
                </a:solidFill>
              </a:rPr>
              <a:pPr/>
              <a:t>13</a:t>
            </a:fld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4292600"/>
            <a:ext cx="1821543" cy="20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Low Proficiency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3810000"/>
            <a:ext cx="1821543" cy="482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Low Grad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3048000"/>
            <a:ext cx="1821543" cy="762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Index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1" y="2209800"/>
            <a:ext cx="1821542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Cont. Priority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2" y="2019300"/>
            <a:ext cx="1821540" cy="19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Other Low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Supports and Recognition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3" y="1527175"/>
            <a:ext cx="738460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of Index Information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7" y="1981200"/>
            <a:ext cx="8535365" cy="41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6672"/>
            <a:ext cx="4991349" cy="62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5876753" cy="61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0387"/>
            <a:ext cx="5486400" cy="61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7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26" y="609600"/>
            <a:ext cx="6092699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275668"/>
            <a:ext cx="5191125" cy="61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0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68" y="238290"/>
            <a:ext cx="5224463" cy="61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0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Outreach for Development of Draft Rules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Made initial outreach to education associations, others in March asking input on rules to SB 6552.</a:t>
            </a:r>
          </a:p>
          <a:p>
            <a:r>
              <a:rPr lang="en-US" dirty="0" smtClean="0"/>
              <a:t>Held two meetings with stakeholder groups in April to review rule drafts, solicit comments and suggestions.</a:t>
            </a:r>
          </a:p>
          <a:p>
            <a:r>
              <a:rPr lang="en-US" dirty="0"/>
              <a:t>M</a:t>
            </a:r>
            <a:r>
              <a:rPr lang="en-US" dirty="0" smtClean="0"/>
              <a:t>et with Office of the Superintendent of Public Instruction staff: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irectors for Math, Science, and the Arts</a:t>
            </a:r>
          </a:p>
          <a:p>
            <a:pPr lvl="1"/>
            <a:r>
              <a:rPr lang="en-US" dirty="0" smtClean="0"/>
              <a:t>Department of Teaching and Learning</a:t>
            </a:r>
          </a:p>
          <a:p>
            <a:pPr lvl="1"/>
            <a:r>
              <a:rPr lang="en-US" dirty="0" smtClean="0"/>
              <a:t>Department of Career and Technical Education</a:t>
            </a:r>
          </a:p>
          <a:p>
            <a:pPr lvl="1"/>
            <a:r>
              <a:rPr lang="en-US" dirty="0" smtClean="0"/>
              <a:t>Apportionment and 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285985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Proposed Draft Rules on Instructional Hour Requirement</a:t>
            </a: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1637369"/>
            <a:ext cx="6361149" cy="4741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152" y="1329592"/>
            <a:ext cx="2467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Amending WAC 180-16-200: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34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1627</TotalTime>
  <Words>345</Words>
  <Application>Microsoft Office PowerPoint</Application>
  <PresentationFormat>On-screen Show (4:3)</PresentationFormat>
  <Paragraphs>100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Update to the Association of Washington School Principals Board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Outreach for Development of Draft Rules</vt:lpstr>
      <vt:lpstr>Proposed Draft Rules on Instructional Hour Requirement</vt:lpstr>
      <vt:lpstr>Proficiency + Growth = Better Evaluation</vt:lpstr>
      <vt:lpstr>PowerPoint Presentation</vt:lpstr>
      <vt:lpstr>Highest Growth Schools</vt:lpstr>
      <vt:lpstr>Priority School Identification</vt:lpstr>
      <vt:lpstr>Differentiated Supports and Recognition</vt:lpstr>
      <vt:lpstr>Display of Index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Sarah Lane</dc:creator>
  <cp:lastModifiedBy>Andrew Parr</cp:lastModifiedBy>
  <cp:revision>93</cp:revision>
  <cp:lastPrinted>2014-03-12T22:48:33Z</cp:lastPrinted>
  <dcterms:created xsi:type="dcterms:W3CDTF">2013-09-18T20:20:03Z</dcterms:created>
  <dcterms:modified xsi:type="dcterms:W3CDTF">2014-05-01T18:34:39Z</dcterms:modified>
</cp:coreProperties>
</file>